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 id="2147483677" r:id="rId6"/>
    <p:sldMasterId id="214748370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y="5143500" cx="9144000"/>
  <p:notesSz cx="6858000" cy="9144000"/>
  <p:embeddedFontLst>
    <p:embeddedFont>
      <p:font typeface="Rubik Medium"/>
      <p:regular r:id="rId60"/>
      <p:bold r:id="rId61"/>
      <p:italic r:id="rId62"/>
      <p:boldItalic r:id="rId63"/>
    </p:embeddedFont>
    <p:embeddedFont>
      <p:font typeface="Rubik Light"/>
      <p:regular r:id="rId64"/>
      <p:bold r:id="rId65"/>
      <p:italic r:id="rId66"/>
      <p:boldItalic r:id="rId67"/>
    </p:embeddedFont>
    <p:embeddedFont>
      <p:font typeface="Roboto"/>
      <p:regular r:id="rId68"/>
      <p:bold r:id="rId69"/>
      <p:italic r:id="rId70"/>
      <p:boldItalic r:id="rId71"/>
    </p:embeddedFont>
    <p:embeddedFont>
      <p:font typeface="Lato"/>
      <p:regular r:id="rId72"/>
      <p:bold r:id="rId73"/>
      <p:italic r:id="rId74"/>
      <p:boldItalic r:id="rId75"/>
    </p:embeddedFont>
    <p:embeddedFont>
      <p:font typeface="Rubik"/>
      <p:regular r:id="rId76"/>
      <p:bold r:id="rId77"/>
      <p:italic r:id="rId78"/>
      <p:boldItalic r:id="rId79"/>
    </p:embeddedFont>
    <p:embeddedFont>
      <p:font typeface="Helvetica Neue Light"/>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4" roundtripDataSignature="AMtx7mjWhNUgLpULSIh7jiWsEVBxByT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A83A576-FAB0-42D6-A464-3B02EE5686D6}">
  <a:tblStyle styleId="{DA83A576-FAB0-42D6-A464-3B02EE5686D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customschemas.google.com/relationships/presentationmetadata" Target="metadata"/><Relationship Id="rId83" Type="http://schemas.openxmlformats.org/officeDocument/2006/relationships/font" Target="fonts/HelveticaNeueLight-boldItalic.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Light-regular.fntdata"/><Relationship Id="rId82" Type="http://schemas.openxmlformats.org/officeDocument/2006/relationships/font" Target="fonts/HelveticaNeueLight-italic.fntdata"/><Relationship Id="rId81" Type="http://schemas.openxmlformats.org/officeDocument/2006/relationships/font" Target="fonts/HelveticaNeue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3.xml"/><Relationship Id="rId75" Type="http://schemas.openxmlformats.org/officeDocument/2006/relationships/font" Target="fonts/Lato-boldItalic.fntdata"/><Relationship Id="rId30" Type="http://schemas.openxmlformats.org/officeDocument/2006/relationships/slide" Target="slides/slide22.xml"/><Relationship Id="rId74" Type="http://schemas.openxmlformats.org/officeDocument/2006/relationships/font" Target="fonts/Lato-italic.fntdata"/><Relationship Id="rId33" Type="http://schemas.openxmlformats.org/officeDocument/2006/relationships/slide" Target="slides/slide25.xml"/><Relationship Id="rId77" Type="http://schemas.openxmlformats.org/officeDocument/2006/relationships/font" Target="fonts/Rubik-bold.fntdata"/><Relationship Id="rId32" Type="http://schemas.openxmlformats.org/officeDocument/2006/relationships/slide" Target="slides/slide24.xml"/><Relationship Id="rId76" Type="http://schemas.openxmlformats.org/officeDocument/2006/relationships/font" Target="fonts/Rubik-regular.fntdata"/><Relationship Id="rId35" Type="http://schemas.openxmlformats.org/officeDocument/2006/relationships/slide" Target="slides/slide27.xml"/><Relationship Id="rId79" Type="http://schemas.openxmlformats.org/officeDocument/2006/relationships/font" Target="fonts/Rubik-boldItalic.fntdata"/><Relationship Id="rId34" Type="http://schemas.openxmlformats.org/officeDocument/2006/relationships/slide" Target="slides/slide26.xml"/><Relationship Id="rId78" Type="http://schemas.openxmlformats.org/officeDocument/2006/relationships/font" Target="fonts/Rubik-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ubikMedium-italic.fntdata"/><Relationship Id="rId61" Type="http://schemas.openxmlformats.org/officeDocument/2006/relationships/font" Target="fonts/RubikMedium-bold.fntdata"/><Relationship Id="rId20" Type="http://schemas.openxmlformats.org/officeDocument/2006/relationships/slide" Target="slides/slide12.xml"/><Relationship Id="rId64" Type="http://schemas.openxmlformats.org/officeDocument/2006/relationships/font" Target="fonts/RubikLight-regular.fntdata"/><Relationship Id="rId63" Type="http://schemas.openxmlformats.org/officeDocument/2006/relationships/font" Target="fonts/RubikMedium-boldItalic.fntdata"/><Relationship Id="rId22" Type="http://schemas.openxmlformats.org/officeDocument/2006/relationships/slide" Target="slides/slide14.xml"/><Relationship Id="rId66" Type="http://schemas.openxmlformats.org/officeDocument/2006/relationships/font" Target="fonts/RubikLight-italic.fntdata"/><Relationship Id="rId21" Type="http://schemas.openxmlformats.org/officeDocument/2006/relationships/slide" Target="slides/slide13.xml"/><Relationship Id="rId65" Type="http://schemas.openxmlformats.org/officeDocument/2006/relationships/font" Target="fonts/RubikLight-bold.fntdata"/><Relationship Id="rId24" Type="http://schemas.openxmlformats.org/officeDocument/2006/relationships/slide" Target="slides/slide16.xml"/><Relationship Id="rId68" Type="http://schemas.openxmlformats.org/officeDocument/2006/relationships/font" Target="fonts/Roboto-regular.fntdata"/><Relationship Id="rId23" Type="http://schemas.openxmlformats.org/officeDocument/2006/relationships/slide" Target="slides/slide15.xml"/><Relationship Id="rId67" Type="http://schemas.openxmlformats.org/officeDocument/2006/relationships/font" Target="fonts/RubikLight-boldItalic.fntdata"/><Relationship Id="rId60" Type="http://schemas.openxmlformats.org/officeDocument/2006/relationships/font" Target="fonts/RubikMedium-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J6Sp8zOjxyOxCHEJ4Se9xZebvY4RxmlpP0sNvlZscU/edit#slide=id.g6d7104af44_0_217"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Mencionar que existen infinitas rectas posibles que separan perfectamente los grupos de datos. Además, mencionar que el mejor criterio para seleccionar una de las dos rectas, es escoger aquella que generaliza mejor.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latin typeface="Rubik"/>
                <a:ea typeface="Rubik"/>
                <a:cs typeface="Rubik"/>
                <a:sym typeface="Rubik"/>
              </a:rPr>
              <a:t>Clasificadores buenos y malos:</a:t>
            </a:r>
            <a:endParaRPr sz="1400">
              <a:latin typeface="Rubik"/>
              <a:ea typeface="Rubik"/>
              <a:cs typeface="Rubik"/>
              <a:sym typeface="Rubik"/>
            </a:endParaRPr>
          </a:p>
          <a:p>
            <a:pPr indent="0" lvl="0" marL="0" rtl="0" algn="l">
              <a:lnSpc>
                <a:spcPct val="100000"/>
              </a:lnSpc>
              <a:spcBef>
                <a:spcPts val="0"/>
              </a:spcBef>
              <a:spcAft>
                <a:spcPts val="0"/>
              </a:spcAft>
              <a:buSzPts val="1100"/>
              <a:buNone/>
            </a:pPr>
            <a:r>
              <a:t/>
            </a:r>
            <a:endParaRPr sz="1400">
              <a:latin typeface="Rubik"/>
              <a:ea typeface="Rubik"/>
              <a:cs typeface="Rubik"/>
              <a:sym typeface="Rubik"/>
            </a:endParaRPr>
          </a:p>
          <a:p>
            <a:pPr indent="-317500" lvl="0" marL="457200" rtl="0" algn="l">
              <a:lnSpc>
                <a:spcPct val="100000"/>
              </a:lnSpc>
              <a:spcBef>
                <a:spcPts val="0"/>
              </a:spcBef>
              <a:spcAft>
                <a:spcPts val="0"/>
              </a:spcAft>
              <a:buSzPts val="1400"/>
              <a:buFont typeface="Rubik"/>
              <a:buChar char="●"/>
            </a:pPr>
            <a:r>
              <a:rPr lang="es" sz="1400">
                <a:latin typeface="Rubik"/>
                <a:ea typeface="Rubik"/>
                <a:cs typeface="Rubik"/>
                <a:sym typeface="Rubik"/>
              </a:rPr>
              <a:t>La primera línea de arriba parece un poco "torcida". Cerca de su mitad inferior parece estar demasiado cerca del grupo rojo, y en su mitad superior está demasiado cerca del verde. Claro, separa los datos de entrenamiento perfectamente, pero si ve un punto de prueba que está un poco más alejado de los clusters, es muy probable que se equivoque en la etiqueta.</a:t>
            </a:r>
            <a:endParaRPr sz="1400">
              <a:latin typeface="Rubik"/>
              <a:ea typeface="Rubik"/>
              <a:cs typeface="Rubik"/>
              <a:sym typeface="Rubik"/>
            </a:endParaRPr>
          </a:p>
          <a:p>
            <a:pPr indent="-317500" lvl="0" marL="457200" rtl="0" algn="l">
              <a:lnSpc>
                <a:spcPct val="100000"/>
              </a:lnSpc>
              <a:spcBef>
                <a:spcPts val="0"/>
              </a:spcBef>
              <a:spcAft>
                <a:spcPts val="0"/>
              </a:spcAft>
              <a:buSzPts val="1400"/>
              <a:buFont typeface="Rubik"/>
              <a:buChar char="●"/>
            </a:pPr>
            <a:r>
              <a:rPr lang="es" sz="1400">
                <a:latin typeface="Rubik"/>
                <a:ea typeface="Rubik"/>
                <a:cs typeface="Rubik"/>
                <a:sym typeface="Rubik"/>
              </a:rPr>
              <a:t>La segunda línea se mantiene lo más alejada posible de ambos grupos mientras se consigue una separación correcta de los datos de entrenamiento. Al estar justo en el centro de los dos grupos, es menos "arriesgado", da a las distribuciones de datos de cada clase un cierto margen de maniobra, por así decirlo, y por lo tanto generalizará bien los datos de prueba.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latin typeface="Rubik"/>
                <a:ea typeface="Rubik"/>
                <a:cs typeface="Rubik"/>
                <a:sym typeface="Rubik"/>
              </a:rPr>
              <a:t>Hacer énfasis en que el algoritmo de SVM es extensible para n dimensiones. En este caso, explicar que la recta de decisión se transformó en un plano de decisión, por tratarse de un problema de 3 dimensiones.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t>Observe cómo la línea "se inclina" a medida que aumentamos el valor de C. A valores altos, intenta acomodar las etiquetas de la mayoría de los puntos rojos presentes en la parte inferior derecha de los gráficos. Esto probablemente no es lo que queremos para los datos de prueba. El primer gráfico con C=0,01 parece captar mejor la tendencia general, aunque adolece de una menor precisión en los datos de entrenamiento en comparación con los valores más altos de C.</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latin typeface="Rubik"/>
                <a:ea typeface="Rubik"/>
                <a:cs typeface="Rubik"/>
                <a:sym typeface="Rubik"/>
              </a:rPr>
              <a:t>No siempre vamos a poder separar nuestros datos con una recta, plano o hiperplano. En esos casos es posible aumentar la dimensionalidad de nuestros datos, agregando nuevas dimensiones que permitan aplicar clasificadores lineales.</a:t>
            </a:r>
            <a:endParaRPr sz="1400">
              <a:latin typeface="Rubik"/>
              <a:ea typeface="Rubik"/>
              <a:cs typeface="Rubik"/>
              <a:sym typeface="Rubik"/>
            </a:endParaRPr>
          </a:p>
          <a:p>
            <a:pPr indent="0" lvl="0" marL="0" rtl="0" algn="l">
              <a:lnSpc>
                <a:spcPct val="100000"/>
              </a:lnSpc>
              <a:spcBef>
                <a:spcPts val="0"/>
              </a:spcBef>
              <a:spcAft>
                <a:spcPts val="0"/>
              </a:spcAft>
              <a:buSzPts val="1100"/>
              <a:buNone/>
            </a:pPr>
            <a:r>
              <a:t/>
            </a:r>
            <a:endParaRPr sz="1400">
              <a:latin typeface="Rubik"/>
              <a:ea typeface="Rubik"/>
              <a:cs typeface="Rubik"/>
              <a:sym typeface="Rubik"/>
            </a:endParaRPr>
          </a:p>
          <a:p>
            <a:pPr indent="0" lvl="0" marL="0" rtl="0" algn="l">
              <a:lnSpc>
                <a:spcPct val="100000"/>
              </a:lnSpc>
              <a:spcBef>
                <a:spcPts val="0"/>
              </a:spcBef>
              <a:spcAft>
                <a:spcPts val="0"/>
              </a:spcAft>
              <a:buSzPts val="1100"/>
              <a:buNone/>
            </a:pPr>
            <a:r>
              <a:rPr lang="es" sz="1400">
                <a:latin typeface="Rubik"/>
                <a:ea typeface="Rubik"/>
                <a:cs typeface="Rubik"/>
                <a:sym typeface="Rubik"/>
              </a:rPr>
              <a:t>En este caso, no podemos separar los datos con un recta, entonces lo que hacemos es aumentar de 2 a 3 dimensiones, mediante una proyección a un nuevo espacio de 3D.</a:t>
            </a:r>
            <a:endParaRPr sz="1400">
              <a:latin typeface="Rubik"/>
              <a:ea typeface="Rubik"/>
              <a:cs typeface="Rubik"/>
              <a:sym typeface="Rubik"/>
            </a:endParaRPr>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t/>
            </a:r>
            <a:endParaRPr sz="1400">
              <a:latin typeface="Rubik"/>
              <a:ea typeface="Rubik"/>
              <a:cs typeface="Rubik"/>
              <a:sym typeface="Rubik"/>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latin typeface="Rubik"/>
                <a:ea typeface="Rubik"/>
                <a:cs typeface="Rubik"/>
                <a:sym typeface="Rubik"/>
              </a:rPr>
              <a:t>No siempre vamos a poder separar nuestros datos con una recta, plano o hiperplano. En esos casos es posible aumentar la dimensionalidad de nuestros datos, agregando nuevas dimensiones que permitan aplicar clasificadores lineales.</a:t>
            </a:r>
            <a:endParaRPr sz="1400">
              <a:latin typeface="Rubik"/>
              <a:ea typeface="Rubik"/>
              <a:cs typeface="Rubik"/>
              <a:sym typeface="Rubik"/>
            </a:endParaRPr>
          </a:p>
          <a:p>
            <a:pPr indent="0" lvl="0" marL="0" rtl="0" algn="l">
              <a:lnSpc>
                <a:spcPct val="100000"/>
              </a:lnSpc>
              <a:spcBef>
                <a:spcPts val="0"/>
              </a:spcBef>
              <a:spcAft>
                <a:spcPts val="0"/>
              </a:spcAft>
              <a:buSzPts val="1100"/>
              <a:buNone/>
            </a:pPr>
            <a:r>
              <a:t/>
            </a:r>
            <a:endParaRPr sz="1400">
              <a:latin typeface="Rubik"/>
              <a:ea typeface="Rubik"/>
              <a:cs typeface="Rubik"/>
              <a:sym typeface="Rubik"/>
            </a:endParaRPr>
          </a:p>
          <a:p>
            <a:pPr indent="0" lvl="0" marL="0" rtl="0" algn="l">
              <a:lnSpc>
                <a:spcPct val="100000"/>
              </a:lnSpc>
              <a:spcBef>
                <a:spcPts val="0"/>
              </a:spcBef>
              <a:spcAft>
                <a:spcPts val="0"/>
              </a:spcAft>
              <a:buSzPts val="1100"/>
              <a:buNone/>
            </a:pPr>
            <a:r>
              <a:rPr lang="es" sz="1400">
                <a:latin typeface="Rubik"/>
                <a:ea typeface="Rubik"/>
                <a:cs typeface="Rubik"/>
                <a:sym typeface="Rubik"/>
              </a:rPr>
              <a:t>En este caso, no podemos separar los datos con un recta, entonces lo que hacemos es aumentar de 2 a 3 dimensiones, mediante una proyección a un nuevo espacio de 3D.</a:t>
            </a:r>
            <a:endParaRPr sz="1400">
              <a:latin typeface="Rubik"/>
              <a:ea typeface="Rubik"/>
              <a:cs typeface="Rubik"/>
              <a:sym typeface="Rubik"/>
            </a:endParaRPr>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t/>
            </a:r>
            <a:endParaRPr sz="1400">
              <a:latin typeface="Rubik"/>
              <a:ea typeface="Rubik"/>
              <a:cs typeface="Rubik"/>
              <a:sym typeface="Rubik"/>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t>Observe cómo la línea "se inclina" a medida que aumentamos el valor de C. A valores altos, intenta acomodar las etiquetas de la mayoría de los puntos rojos presentes en la parte inferior derecha de los gráficos. Esto probablemente no es lo que queremos para los datos de prueba. El primer gráfico con C=0,01 parece captar mejor la tendencia general, aunque adolece de una menor precisión en los datos de entrenamiento en comparación con los valores más altos de 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t>Observe cómo la línea "se inclina" a medida que aumentamos el valor de C. A valores altos, intenta acomodar las etiquetas de la mayoría de los puntos rojos presentes en la parte inferior derecha de los gráficos. Esto probablemente no es lo que queremos para los datos de prueba. El primer gráfico con C=0,01 parece captar mejor la tendencia general, aunque adolece de una menor precisión en los datos de entrenamiento en comparación con los valores más altos de 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Si queremos conocer el nuevo límite de separación, debemos de mapear nuestro hiperplano al espacio original.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800">
                <a:latin typeface="Rubik Medium"/>
                <a:ea typeface="Rubik Medium"/>
                <a:cs typeface="Rubik Medium"/>
                <a:sym typeface="Rubik Medium"/>
              </a:rPr>
              <a:t>Agenda de la clase:</a:t>
            </a:r>
            <a:endParaRPr b="1" sz="1400">
              <a:solidFill>
                <a:srgbClr val="E1446D"/>
              </a:solidFill>
              <a:latin typeface="Rubik"/>
              <a:ea typeface="Rubik"/>
              <a:cs typeface="Rubik"/>
              <a:sym typeface="Rubik"/>
            </a:endParaRPr>
          </a:p>
          <a:p>
            <a:pPr indent="-298450" lvl="0" marL="457200" rtl="0" algn="l">
              <a:lnSpc>
                <a:spcPct val="100000"/>
              </a:lnSpc>
              <a:spcBef>
                <a:spcPts val="0"/>
              </a:spcBef>
              <a:spcAft>
                <a:spcPts val="0"/>
              </a:spcAft>
              <a:buSzPts val="11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(máximo 20 minutos)</a:t>
            </a:r>
            <a:endParaRPr sz="1400">
              <a:solidFill>
                <a:schemeClr val="dk1"/>
              </a:solidFill>
              <a:latin typeface="Rubik"/>
              <a:ea typeface="Rubik"/>
              <a:cs typeface="Rubik"/>
              <a:sym typeface="Rubik"/>
            </a:endParaRPr>
          </a:p>
          <a:p>
            <a:pPr indent="-298450" lvl="0" marL="457200" rtl="0" algn="l">
              <a:lnSpc>
                <a:spcPct val="100000"/>
              </a:lnSpc>
              <a:spcBef>
                <a:spcPts val="0"/>
              </a:spcBef>
              <a:spcAft>
                <a:spcPts val="0"/>
              </a:spcAft>
              <a:buSzPts val="1100"/>
              <a:buFont typeface="Rubik Light"/>
              <a:buChar char="-"/>
            </a:pPr>
            <a:r>
              <a:rPr lang="es" sz="1400">
                <a:latin typeface="Rubik"/>
                <a:ea typeface="Rubik"/>
                <a:cs typeface="Rubik"/>
                <a:sym typeface="Rubik"/>
              </a:rPr>
              <a:t>Explicación SVM </a:t>
            </a:r>
            <a:r>
              <a:rPr b="1" lang="es" sz="1400">
                <a:solidFill>
                  <a:srgbClr val="E1446D"/>
                </a:solidFill>
                <a:latin typeface="Rubik"/>
                <a:ea typeface="Rubik"/>
                <a:cs typeface="Rubik"/>
                <a:sym typeface="Rubik"/>
              </a:rPr>
              <a:t>(máximo 40 minutos)</a:t>
            </a:r>
            <a:endParaRPr sz="1400">
              <a:latin typeface="Rubik"/>
              <a:ea typeface="Rubik"/>
              <a:cs typeface="Rubik"/>
              <a:sym typeface="Rubik"/>
            </a:endParaRPr>
          </a:p>
          <a:p>
            <a:pPr indent="-317500" lvl="0" marL="457200" rtl="0" algn="l">
              <a:lnSpc>
                <a:spcPct val="100000"/>
              </a:lnSpc>
              <a:spcBef>
                <a:spcPts val="0"/>
              </a:spcBef>
              <a:spcAft>
                <a:spcPts val="0"/>
              </a:spcAft>
              <a:buSzPts val="1400"/>
              <a:buFont typeface="Rubik"/>
              <a:buChar char="-"/>
            </a:pPr>
            <a:r>
              <a:rPr lang="es" sz="1400">
                <a:latin typeface="Rubik"/>
                <a:ea typeface="Rubik"/>
                <a:cs typeface="Rubik"/>
                <a:sym typeface="Rubik"/>
              </a:rPr>
              <a:t>Explicación Kernels </a:t>
            </a:r>
            <a:r>
              <a:rPr b="1" lang="es" sz="1400">
                <a:solidFill>
                  <a:srgbClr val="E1446D"/>
                </a:solidFill>
                <a:latin typeface="Rubik"/>
                <a:ea typeface="Rubik"/>
                <a:cs typeface="Rubik"/>
                <a:sym typeface="Rubik"/>
              </a:rPr>
              <a:t>(máximo 20 minutos)</a:t>
            </a:r>
            <a:endParaRPr sz="1400">
              <a:latin typeface="Rubik"/>
              <a:ea typeface="Rubik"/>
              <a:cs typeface="Rubik"/>
              <a:sym typeface="Rubik"/>
            </a:endParaRPr>
          </a:p>
          <a:p>
            <a:pPr indent="-317500" lvl="0" marL="457200" rtl="0" algn="l">
              <a:lnSpc>
                <a:spcPct val="100000"/>
              </a:lnSpc>
              <a:spcBef>
                <a:spcPts val="0"/>
              </a:spcBef>
              <a:spcAft>
                <a:spcPts val="0"/>
              </a:spcAft>
              <a:buSzPts val="1400"/>
              <a:buFont typeface="Rubik"/>
              <a:buChar char="-"/>
            </a:pPr>
            <a:r>
              <a:rPr lang="es" sz="1400">
                <a:latin typeface="Rubik"/>
                <a:ea typeface="Rubik"/>
                <a:cs typeface="Rubik"/>
                <a:sym typeface="Rubik"/>
              </a:rPr>
              <a:t>Break  </a:t>
            </a:r>
            <a:r>
              <a:rPr b="1" lang="es" sz="1400">
                <a:solidFill>
                  <a:srgbClr val="E1446D"/>
                </a:solidFill>
                <a:latin typeface="Rubik"/>
                <a:ea typeface="Rubik"/>
                <a:cs typeface="Rubik"/>
                <a:sym typeface="Rubik"/>
              </a:rPr>
              <a:t>(10-15 minutos)</a:t>
            </a:r>
            <a:endParaRPr sz="1300">
              <a:solidFill>
                <a:srgbClr val="212529"/>
              </a:solidFill>
              <a:highlight>
                <a:schemeClr val="lt1"/>
              </a:highlight>
              <a:latin typeface="Roboto"/>
              <a:ea typeface="Roboto"/>
              <a:cs typeface="Roboto"/>
              <a:sym typeface="Roboto"/>
            </a:endParaRPr>
          </a:p>
          <a:p>
            <a:pPr indent="-298450" lvl="0" marL="457200" rtl="0" algn="l">
              <a:lnSpc>
                <a:spcPct val="100000"/>
              </a:lnSpc>
              <a:spcBef>
                <a:spcPts val="0"/>
              </a:spcBef>
              <a:spcAft>
                <a:spcPts val="0"/>
              </a:spcAft>
              <a:buSzPts val="1100"/>
              <a:buFont typeface="Rubik Light"/>
              <a:buChar char="-"/>
            </a:pPr>
            <a:r>
              <a:rPr lang="es" sz="1400">
                <a:latin typeface="Rubik"/>
                <a:ea typeface="Rubik"/>
                <a:cs typeface="Rubik"/>
                <a:sym typeface="Rubik"/>
              </a:rPr>
              <a:t>Hands-on </a:t>
            </a:r>
            <a:r>
              <a:rPr b="1" lang="es" sz="1400">
                <a:solidFill>
                  <a:srgbClr val="E1446D"/>
                </a:solidFill>
                <a:latin typeface="Rubik"/>
                <a:ea typeface="Rubik"/>
                <a:cs typeface="Rubik"/>
                <a:sym typeface="Rubik"/>
              </a:rPr>
              <a:t>(40-50 minutos)</a:t>
            </a:r>
            <a:endParaRPr b="1" sz="1400">
              <a:solidFill>
                <a:srgbClr val="E1446D"/>
              </a:solidFill>
              <a:latin typeface="Rubik"/>
              <a:ea typeface="Rubik"/>
              <a:cs typeface="Rubik"/>
              <a:sym typeface="Rubik"/>
            </a:endParaRPr>
          </a:p>
          <a:p>
            <a:pPr indent="-311150" lvl="0" marL="457200" rtl="0" algn="l">
              <a:lnSpc>
                <a:spcPct val="100000"/>
              </a:lnSpc>
              <a:spcBef>
                <a:spcPts val="0"/>
              </a:spcBef>
              <a:spcAft>
                <a:spcPts val="0"/>
              </a:spcAft>
              <a:buClr>
                <a:srgbClr val="212529"/>
              </a:buClr>
              <a:buSzPts val="1300"/>
              <a:buFont typeface="Roboto"/>
              <a:buChar char="-"/>
            </a:pPr>
            <a:r>
              <a:rPr lang="es" sz="1400">
                <a:latin typeface="Rubik"/>
                <a:ea typeface="Rubik"/>
                <a:cs typeface="Rubik"/>
                <a:sym typeface="Rubik"/>
              </a:rPr>
              <a:t>Explicación SVM multiclase </a:t>
            </a:r>
            <a:r>
              <a:rPr b="1" lang="es" sz="1400">
                <a:solidFill>
                  <a:srgbClr val="E1446D"/>
                </a:solidFill>
                <a:latin typeface="Rubik"/>
                <a:ea typeface="Rubik"/>
                <a:cs typeface="Rubik"/>
                <a:sym typeface="Rubik"/>
              </a:rPr>
              <a:t>(máximo 20 minutos)</a:t>
            </a:r>
            <a:endParaRPr sz="1300">
              <a:solidFill>
                <a:srgbClr val="212529"/>
              </a:solidFill>
              <a:highlight>
                <a:schemeClr val="lt1"/>
              </a:highlight>
              <a:latin typeface="Roboto"/>
              <a:ea typeface="Roboto"/>
              <a:cs typeface="Roboto"/>
              <a:sym typeface="Roboto"/>
            </a:endParaRPr>
          </a:p>
          <a:p>
            <a:pPr indent="-298450" lvl="0" marL="457200" rtl="0" algn="l">
              <a:lnSpc>
                <a:spcPct val="100000"/>
              </a:lnSpc>
              <a:spcBef>
                <a:spcPts val="0"/>
              </a:spcBef>
              <a:spcAft>
                <a:spcPts val="0"/>
              </a:spcAft>
              <a:buSzPts val="11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(5 minutos)</a:t>
            </a:r>
            <a:endParaRPr b="1" sz="1400">
              <a:solidFill>
                <a:srgbClr val="E1446D"/>
              </a:solidFill>
              <a:latin typeface="Rubik"/>
              <a:ea typeface="Rubik"/>
              <a:cs typeface="Rubik"/>
              <a:sym typeface="Rubik"/>
            </a:endParaRPr>
          </a:p>
          <a:p>
            <a:pPr indent="0" lvl="0" marL="457200" rtl="0" algn="l">
              <a:lnSpc>
                <a:spcPct val="100000"/>
              </a:lnSpc>
              <a:spcBef>
                <a:spcPts val="0"/>
              </a:spcBef>
              <a:spcAft>
                <a:spcPts val="0"/>
              </a:spcAft>
              <a:buSzPts val="1100"/>
              <a:buNone/>
            </a:pPr>
            <a:r>
              <a:t/>
            </a:r>
            <a:endParaRPr sz="1400">
              <a:latin typeface="Rubik"/>
              <a:ea typeface="Rubik"/>
              <a:cs typeface="Rubik"/>
              <a:sym typeface="Rubik"/>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Definición formal de un Kernel, depende del grupo se puede hacer una pausa y ver los detalles matemáticos. Si en el grupo no tiene un perfil muy matemático podemos pasar a la siguiente slide.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Mentores / Tutores: si quieren, pueden mostrar el </a:t>
            </a:r>
            <a:r>
              <a:rPr b="1" lang="es">
                <a:solidFill>
                  <a:srgbClr val="E1446D"/>
                </a:solidFill>
              </a:rPr>
              <a:t>plan de estudios y el cronograma de encuentros</a:t>
            </a:r>
            <a:r>
              <a:rPr lang="es"/>
              <a:t> para profundizar sobre los contenidos y temas a ver en cada encuentro / semana: </a:t>
            </a:r>
            <a:r>
              <a:rPr lang="es" u="sng">
                <a:solidFill>
                  <a:schemeClr val="accent5"/>
                </a:solidFill>
                <a:hlinkClick r:id="rId2"/>
              </a:rPr>
              <a:t>https://docs.google.com/presentation/d/1yJ6Sp8zOjxyOxCHEJ4Se9xZebvY4RxmlpP0sNvlZscU/edit#slide=id.g6d7104af44_0_217</a:t>
            </a:r>
            <a:endParaRPr b="1" sz="1400">
              <a:solidFill>
                <a:srgbClr val="E1446D"/>
              </a:solidFill>
              <a:latin typeface="Rubik"/>
              <a:ea typeface="Rubik"/>
              <a:cs typeface="Rubik"/>
              <a:sym typeface="Rubik"/>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400">
              <a:latin typeface="Rubik"/>
              <a:ea typeface="Rubik"/>
              <a:cs typeface="Rubik"/>
              <a:sym typeface="Rubik"/>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400">
                <a:latin typeface="Rubik"/>
                <a:ea typeface="Rubik"/>
                <a:cs typeface="Rubik"/>
                <a:sym typeface="Rubik"/>
              </a:rPr>
              <a:t>Preguntamos si tienen dudas o comentarios de la clase anterior. Podemos poner en común el notebook de clases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SzPts val="1100"/>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SzPts val="1100"/>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SzPts val="1100"/>
              <a:buNone/>
            </a:pPr>
            <a:r>
              <a:t/>
            </a:r>
            <a:endParaRPr>
              <a:latin typeface="Rubik"/>
              <a:ea typeface="Rubik"/>
              <a:cs typeface="Rubik"/>
              <a:sym typeface="Rubik"/>
            </a:endParaRPr>
          </a:p>
          <a:p>
            <a:pPr indent="0" lvl="0" marL="0" rtl="0" algn="l">
              <a:lnSpc>
                <a:spcPct val="115000"/>
              </a:lnSpc>
              <a:spcBef>
                <a:spcPts val="0"/>
              </a:spcBef>
              <a:spcAft>
                <a:spcPts val="0"/>
              </a:spcAft>
              <a:buSzPts val="1100"/>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SzPts val="1100"/>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SzPts val="1100"/>
              <a:buNone/>
            </a:pPr>
            <a:r>
              <a:rPr lang="es">
                <a:latin typeface="Rubik"/>
                <a:ea typeface="Rubik"/>
                <a:cs typeface="Rubik"/>
                <a:sym typeface="Rubik"/>
              </a:rPr>
              <a:t>3- ¿Qué nos gustaría mejorar para la clase que viene?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Para introducir el tema de SVM, vamos a plantear un ejemplo concreto.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gi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gi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9" name="Shape 9"/>
        <p:cNvGrpSpPr/>
        <p:nvPr/>
      </p:nvGrpSpPr>
      <p:grpSpPr>
        <a:xfrm>
          <a:off x="0" y="0"/>
          <a:ext cx="0" cy="0"/>
          <a:chOff x="0" y="0"/>
          <a:chExt cx="0" cy="0"/>
        </a:xfrm>
      </p:grpSpPr>
      <p:sp>
        <p:nvSpPr>
          <p:cNvPr id="10" name="Google Shape;10;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1" name="Google Shape;11;p53"/>
          <p:cNvPicPr preferRelativeResize="0"/>
          <p:nvPr/>
        </p:nvPicPr>
        <p:blipFill rotWithShape="1">
          <a:blip r:embed="rId2">
            <a:alphaModFix/>
          </a:blip>
          <a:srcRect b="18845" l="0" r="0" t="18852"/>
          <a:stretch/>
        </p:blipFill>
        <p:spPr>
          <a:xfrm>
            <a:off x="3313903" y="2364028"/>
            <a:ext cx="2363795" cy="4154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46" name="Shape 46"/>
        <p:cNvGrpSpPr/>
        <p:nvPr/>
      </p:nvGrpSpPr>
      <p:grpSpPr>
        <a:xfrm>
          <a:off x="0" y="0"/>
          <a:ext cx="0" cy="0"/>
          <a:chOff x="0" y="0"/>
          <a:chExt cx="0" cy="0"/>
        </a:xfrm>
      </p:grpSpPr>
      <p:pic>
        <p:nvPicPr>
          <p:cNvPr id="47" name="Google Shape;47;p64"/>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48" name="Google Shape;48;p64"/>
          <p:cNvSpPr/>
          <p:nvPr/>
        </p:nvSpPr>
        <p:spPr>
          <a:xfrm>
            <a:off x="0" y="0"/>
            <a:ext cx="9167400" cy="5143500"/>
          </a:xfrm>
          <a:prstGeom prst="rect">
            <a:avLst/>
          </a:prstGeom>
          <a:solidFill>
            <a:srgbClr val="434343">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 name="Google Shape;49;p64"/>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50" name="Google Shape;50;p64"/>
          <p:cNvGrpSpPr/>
          <p:nvPr/>
        </p:nvGrpSpPr>
        <p:grpSpPr>
          <a:xfrm>
            <a:off x="1975500" y="3845558"/>
            <a:ext cx="5193000" cy="763722"/>
            <a:chOff x="1975250" y="1903874"/>
            <a:chExt cx="5193000" cy="763722"/>
          </a:xfrm>
        </p:grpSpPr>
        <p:sp>
          <p:nvSpPr>
            <p:cNvPr id="51" name="Google Shape;51;p64"/>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52" name="Google Shape;52;p64"/>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53" name="Google Shape;53;p64"/>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54" name="Shape 54"/>
        <p:cNvGrpSpPr/>
        <p:nvPr/>
      </p:nvGrpSpPr>
      <p:grpSpPr>
        <a:xfrm>
          <a:off x="0" y="0"/>
          <a:ext cx="0" cy="0"/>
          <a:chOff x="0" y="0"/>
          <a:chExt cx="0" cy="0"/>
        </a:xfrm>
      </p:grpSpPr>
      <p:sp>
        <p:nvSpPr>
          <p:cNvPr id="55" name="Google Shape;55;p65"/>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algn="l">
              <a:lnSpc>
                <a:spcPct val="100000"/>
              </a:lnSpc>
              <a:spcBef>
                <a:spcPts val="0"/>
              </a:spcBef>
              <a:spcAft>
                <a:spcPts val="0"/>
              </a:spcAft>
              <a:buClr>
                <a:srgbClr val="430098"/>
              </a:buClr>
              <a:buSzPts val="3800"/>
              <a:buNone/>
              <a:defRPr sz="3800">
                <a:solidFill>
                  <a:srgbClr val="430098"/>
                </a:solidFill>
              </a:defRPr>
            </a:lvl2pPr>
            <a:lvl3pPr lvl="2" algn="l">
              <a:lnSpc>
                <a:spcPct val="100000"/>
              </a:lnSpc>
              <a:spcBef>
                <a:spcPts val="0"/>
              </a:spcBef>
              <a:spcAft>
                <a:spcPts val="0"/>
              </a:spcAft>
              <a:buClr>
                <a:srgbClr val="430098"/>
              </a:buClr>
              <a:buSzPts val="3800"/>
              <a:buNone/>
              <a:defRPr sz="3800">
                <a:solidFill>
                  <a:srgbClr val="430098"/>
                </a:solidFill>
              </a:defRPr>
            </a:lvl3pPr>
            <a:lvl4pPr lvl="3" algn="l">
              <a:lnSpc>
                <a:spcPct val="100000"/>
              </a:lnSpc>
              <a:spcBef>
                <a:spcPts val="0"/>
              </a:spcBef>
              <a:spcAft>
                <a:spcPts val="0"/>
              </a:spcAft>
              <a:buClr>
                <a:srgbClr val="430098"/>
              </a:buClr>
              <a:buSzPts val="3800"/>
              <a:buNone/>
              <a:defRPr sz="3800">
                <a:solidFill>
                  <a:srgbClr val="430098"/>
                </a:solidFill>
              </a:defRPr>
            </a:lvl4pPr>
            <a:lvl5pPr lvl="4" algn="l">
              <a:lnSpc>
                <a:spcPct val="100000"/>
              </a:lnSpc>
              <a:spcBef>
                <a:spcPts val="0"/>
              </a:spcBef>
              <a:spcAft>
                <a:spcPts val="0"/>
              </a:spcAft>
              <a:buClr>
                <a:srgbClr val="430098"/>
              </a:buClr>
              <a:buSzPts val="3800"/>
              <a:buNone/>
              <a:defRPr sz="3800">
                <a:solidFill>
                  <a:srgbClr val="430098"/>
                </a:solidFill>
              </a:defRPr>
            </a:lvl5pPr>
            <a:lvl6pPr lvl="5" algn="l">
              <a:lnSpc>
                <a:spcPct val="100000"/>
              </a:lnSpc>
              <a:spcBef>
                <a:spcPts val="0"/>
              </a:spcBef>
              <a:spcAft>
                <a:spcPts val="0"/>
              </a:spcAft>
              <a:buClr>
                <a:srgbClr val="430098"/>
              </a:buClr>
              <a:buSzPts val="3800"/>
              <a:buNone/>
              <a:defRPr sz="3800">
                <a:solidFill>
                  <a:srgbClr val="430098"/>
                </a:solidFill>
              </a:defRPr>
            </a:lvl6pPr>
            <a:lvl7pPr lvl="6" algn="l">
              <a:lnSpc>
                <a:spcPct val="100000"/>
              </a:lnSpc>
              <a:spcBef>
                <a:spcPts val="0"/>
              </a:spcBef>
              <a:spcAft>
                <a:spcPts val="0"/>
              </a:spcAft>
              <a:buClr>
                <a:srgbClr val="430098"/>
              </a:buClr>
              <a:buSzPts val="3800"/>
              <a:buNone/>
              <a:defRPr sz="3800">
                <a:solidFill>
                  <a:srgbClr val="430098"/>
                </a:solidFill>
              </a:defRPr>
            </a:lvl7pPr>
            <a:lvl8pPr lvl="7" algn="l">
              <a:lnSpc>
                <a:spcPct val="100000"/>
              </a:lnSpc>
              <a:spcBef>
                <a:spcPts val="0"/>
              </a:spcBef>
              <a:spcAft>
                <a:spcPts val="0"/>
              </a:spcAft>
              <a:buClr>
                <a:srgbClr val="430098"/>
              </a:buClr>
              <a:buSzPts val="3800"/>
              <a:buNone/>
              <a:defRPr sz="3800">
                <a:solidFill>
                  <a:srgbClr val="430098"/>
                </a:solidFill>
              </a:defRPr>
            </a:lvl8pPr>
            <a:lvl9pPr lvl="8" algn="l">
              <a:lnSpc>
                <a:spcPct val="100000"/>
              </a:lnSpc>
              <a:spcBef>
                <a:spcPts val="0"/>
              </a:spcBef>
              <a:spcAft>
                <a:spcPts val="0"/>
              </a:spcAft>
              <a:buClr>
                <a:srgbClr val="430098"/>
              </a:buClr>
              <a:buSzPts val="3800"/>
              <a:buNone/>
              <a:defRPr sz="3800">
                <a:solidFill>
                  <a:srgbClr val="430098"/>
                </a:solidFill>
              </a:defRPr>
            </a:lvl9pPr>
          </a:lstStyle>
          <a:p/>
        </p:txBody>
      </p:sp>
      <p:pic>
        <p:nvPicPr>
          <p:cNvPr id="56" name="Google Shape;56;p65"/>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57" name="Google Shape;57;p65"/>
          <p:cNvPicPr preferRelativeResize="0"/>
          <p:nvPr/>
        </p:nvPicPr>
        <p:blipFill rotWithShape="1">
          <a:blip r:embed="rId3">
            <a:alphaModFix/>
          </a:blip>
          <a:srcRect b="17114" l="0" r="0" t="0"/>
          <a:stretch/>
        </p:blipFill>
        <p:spPr>
          <a:xfrm>
            <a:off x="6513700" y="2481275"/>
            <a:ext cx="1905024" cy="266222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58" name="Shape 58"/>
        <p:cNvGrpSpPr/>
        <p:nvPr/>
      </p:nvGrpSpPr>
      <p:grpSpPr>
        <a:xfrm>
          <a:off x="0" y="0"/>
          <a:ext cx="0" cy="0"/>
          <a:chOff x="0" y="0"/>
          <a:chExt cx="0" cy="0"/>
        </a:xfrm>
      </p:grpSpPr>
      <p:sp>
        <p:nvSpPr>
          <p:cNvPr id="59" name="Google Shape;59;p66"/>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0098"/>
              </a:buClr>
              <a:buSzPts val="1800"/>
              <a:buNone/>
              <a:defRPr sz="1800">
                <a:solidFill>
                  <a:srgbClr val="430098"/>
                </a:solidFill>
              </a:defRPr>
            </a:lvl1pPr>
            <a:lvl2pPr lvl="1"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61" name="Google Shape;61;p66"/>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62" name="Google Shape;62;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63" name="Shape 63"/>
        <p:cNvGrpSpPr/>
        <p:nvPr/>
      </p:nvGrpSpPr>
      <p:grpSpPr>
        <a:xfrm>
          <a:off x="0" y="0"/>
          <a:ext cx="0" cy="0"/>
          <a:chOff x="0" y="0"/>
          <a:chExt cx="0" cy="0"/>
        </a:xfrm>
      </p:grpSpPr>
      <p:sp>
        <p:nvSpPr>
          <p:cNvPr id="64" name="Google Shape;64;p6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5" name="Google Shape;65;p6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2">
  <p:cSld name="TITLE_AND_TWO_COLUMNS_1_2_1_3">
    <p:bg>
      <p:bgPr>
        <a:noFill/>
      </p:bgPr>
    </p:bg>
    <p:spTree>
      <p:nvGrpSpPr>
        <p:cNvPr id="66" name="Shape 66"/>
        <p:cNvGrpSpPr/>
        <p:nvPr/>
      </p:nvGrpSpPr>
      <p:grpSpPr>
        <a:xfrm>
          <a:off x="0" y="0"/>
          <a:ext cx="0" cy="0"/>
          <a:chOff x="0" y="0"/>
          <a:chExt cx="0" cy="0"/>
        </a:xfrm>
      </p:grpSpPr>
      <p:sp>
        <p:nvSpPr>
          <p:cNvPr id="67" name="Google Shape;67;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68" name="Google Shape;68;p68"/>
          <p:cNvGrpSpPr/>
          <p:nvPr/>
        </p:nvGrpSpPr>
        <p:grpSpPr>
          <a:xfrm>
            <a:off x="830394" y="1191276"/>
            <a:ext cx="745764" cy="45826"/>
            <a:chOff x="4580561" y="2589004"/>
            <a:chExt cx="1064464" cy="25200"/>
          </a:xfrm>
        </p:grpSpPr>
        <p:sp>
          <p:nvSpPr>
            <p:cNvPr id="69" name="Google Shape;69;p68"/>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8"/>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 name="Google Shape;71;p68"/>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72" name="Shape 72"/>
        <p:cNvGrpSpPr/>
        <p:nvPr/>
      </p:nvGrpSpPr>
      <p:grpSpPr>
        <a:xfrm>
          <a:off x="0" y="0"/>
          <a:ext cx="0" cy="0"/>
          <a:chOff x="0" y="0"/>
          <a:chExt cx="0" cy="0"/>
        </a:xfrm>
      </p:grpSpPr>
      <p:grpSp>
        <p:nvGrpSpPr>
          <p:cNvPr id="73" name="Google Shape;73;p69"/>
          <p:cNvGrpSpPr/>
          <p:nvPr/>
        </p:nvGrpSpPr>
        <p:grpSpPr>
          <a:xfrm>
            <a:off x="830392" y="1191256"/>
            <a:ext cx="745763" cy="45826"/>
            <a:chOff x="4580561" y="2589004"/>
            <a:chExt cx="1064464" cy="25200"/>
          </a:xfrm>
        </p:grpSpPr>
        <p:sp>
          <p:nvSpPr>
            <p:cNvPr id="74" name="Google Shape;74;p69"/>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9"/>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6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77" name="Google Shape;77;p69"/>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78" name="Google Shape;78;p69"/>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79" name="Google Shape;79;p69"/>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80" name="Shape 80"/>
        <p:cNvGrpSpPr/>
        <p:nvPr/>
      </p:nvGrpSpPr>
      <p:grpSpPr>
        <a:xfrm>
          <a:off x="0" y="0"/>
          <a:ext cx="0" cy="0"/>
          <a:chOff x="0" y="0"/>
          <a:chExt cx="0" cy="0"/>
        </a:xfrm>
      </p:grpSpPr>
      <p:sp>
        <p:nvSpPr>
          <p:cNvPr id="81" name="Google Shape;81;p70"/>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 name="Google Shape;82;p70"/>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83" name="Google Shape;83;p70"/>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84" name="Google Shape;84;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85" name="Shape 85"/>
        <p:cNvGrpSpPr/>
        <p:nvPr/>
      </p:nvGrpSpPr>
      <p:grpSpPr>
        <a:xfrm>
          <a:off x="0" y="0"/>
          <a:ext cx="0" cy="0"/>
          <a:chOff x="0" y="0"/>
          <a:chExt cx="0" cy="0"/>
        </a:xfrm>
      </p:grpSpPr>
      <p:sp>
        <p:nvSpPr>
          <p:cNvPr id="86" name="Google Shape;86;p71"/>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88" name="Shape 88"/>
        <p:cNvGrpSpPr/>
        <p:nvPr/>
      </p:nvGrpSpPr>
      <p:grpSpPr>
        <a:xfrm>
          <a:off x="0" y="0"/>
          <a:ext cx="0" cy="0"/>
          <a:chOff x="0" y="0"/>
          <a:chExt cx="0" cy="0"/>
        </a:xfrm>
      </p:grpSpPr>
      <p:sp>
        <p:nvSpPr>
          <p:cNvPr id="89" name="Google Shape;89;p72"/>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2"/>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91" name="Google Shape;91;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92" name="Shape 92"/>
        <p:cNvGrpSpPr/>
        <p:nvPr/>
      </p:nvGrpSpPr>
      <p:grpSpPr>
        <a:xfrm>
          <a:off x="0" y="0"/>
          <a:ext cx="0" cy="0"/>
          <a:chOff x="0" y="0"/>
          <a:chExt cx="0" cy="0"/>
        </a:xfrm>
      </p:grpSpPr>
      <p:sp>
        <p:nvSpPr>
          <p:cNvPr id="93" name="Google Shape;93;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94" name="Google Shape;94;p73"/>
          <p:cNvGrpSpPr/>
          <p:nvPr/>
        </p:nvGrpSpPr>
        <p:grpSpPr>
          <a:xfrm>
            <a:off x="830392" y="1191256"/>
            <a:ext cx="745763" cy="45826"/>
            <a:chOff x="4580561" y="2589004"/>
            <a:chExt cx="1064464" cy="25200"/>
          </a:xfrm>
        </p:grpSpPr>
        <p:sp>
          <p:nvSpPr>
            <p:cNvPr id="95" name="Google Shape;95;p73"/>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73"/>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73"/>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algn="l">
              <a:lnSpc>
                <a:spcPct val="100000"/>
              </a:lnSpc>
              <a:spcBef>
                <a:spcPts val="0"/>
              </a:spcBef>
              <a:spcAft>
                <a:spcPts val="0"/>
              </a:spcAft>
              <a:buClr>
                <a:srgbClr val="009BDE"/>
              </a:buClr>
              <a:buSzPts val="2800"/>
              <a:buNone/>
              <a:defRPr>
                <a:solidFill>
                  <a:srgbClr val="009BDE"/>
                </a:solidFill>
              </a:defRPr>
            </a:lvl2pPr>
            <a:lvl3pPr lvl="2" algn="l">
              <a:lnSpc>
                <a:spcPct val="100000"/>
              </a:lnSpc>
              <a:spcBef>
                <a:spcPts val="0"/>
              </a:spcBef>
              <a:spcAft>
                <a:spcPts val="0"/>
              </a:spcAft>
              <a:buClr>
                <a:srgbClr val="009BDE"/>
              </a:buClr>
              <a:buSzPts val="2800"/>
              <a:buNone/>
              <a:defRPr>
                <a:solidFill>
                  <a:srgbClr val="009BDE"/>
                </a:solidFill>
              </a:defRPr>
            </a:lvl3pPr>
            <a:lvl4pPr lvl="3" algn="l">
              <a:lnSpc>
                <a:spcPct val="100000"/>
              </a:lnSpc>
              <a:spcBef>
                <a:spcPts val="0"/>
              </a:spcBef>
              <a:spcAft>
                <a:spcPts val="0"/>
              </a:spcAft>
              <a:buClr>
                <a:srgbClr val="009BDE"/>
              </a:buClr>
              <a:buSzPts val="2800"/>
              <a:buNone/>
              <a:defRPr>
                <a:solidFill>
                  <a:srgbClr val="009BDE"/>
                </a:solidFill>
              </a:defRPr>
            </a:lvl4pPr>
            <a:lvl5pPr lvl="4" algn="l">
              <a:lnSpc>
                <a:spcPct val="100000"/>
              </a:lnSpc>
              <a:spcBef>
                <a:spcPts val="0"/>
              </a:spcBef>
              <a:spcAft>
                <a:spcPts val="0"/>
              </a:spcAft>
              <a:buClr>
                <a:srgbClr val="009BDE"/>
              </a:buClr>
              <a:buSzPts val="2800"/>
              <a:buNone/>
              <a:defRPr>
                <a:solidFill>
                  <a:srgbClr val="009BDE"/>
                </a:solidFill>
              </a:defRPr>
            </a:lvl5pPr>
            <a:lvl6pPr lvl="5" algn="l">
              <a:lnSpc>
                <a:spcPct val="100000"/>
              </a:lnSpc>
              <a:spcBef>
                <a:spcPts val="0"/>
              </a:spcBef>
              <a:spcAft>
                <a:spcPts val="0"/>
              </a:spcAft>
              <a:buClr>
                <a:srgbClr val="009BDE"/>
              </a:buClr>
              <a:buSzPts val="2800"/>
              <a:buNone/>
              <a:defRPr>
                <a:solidFill>
                  <a:srgbClr val="009BDE"/>
                </a:solidFill>
              </a:defRPr>
            </a:lvl6pPr>
            <a:lvl7pPr lvl="6" algn="l">
              <a:lnSpc>
                <a:spcPct val="100000"/>
              </a:lnSpc>
              <a:spcBef>
                <a:spcPts val="0"/>
              </a:spcBef>
              <a:spcAft>
                <a:spcPts val="0"/>
              </a:spcAft>
              <a:buClr>
                <a:srgbClr val="009BDE"/>
              </a:buClr>
              <a:buSzPts val="2800"/>
              <a:buNone/>
              <a:defRPr>
                <a:solidFill>
                  <a:srgbClr val="009BDE"/>
                </a:solidFill>
              </a:defRPr>
            </a:lvl7pPr>
            <a:lvl8pPr lvl="7" algn="l">
              <a:lnSpc>
                <a:spcPct val="100000"/>
              </a:lnSpc>
              <a:spcBef>
                <a:spcPts val="0"/>
              </a:spcBef>
              <a:spcAft>
                <a:spcPts val="0"/>
              </a:spcAft>
              <a:buClr>
                <a:srgbClr val="009BDE"/>
              </a:buClr>
              <a:buSzPts val="2800"/>
              <a:buNone/>
              <a:defRPr>
                <a:solidFill>
                  <a:srgbClr val="009BDE"/>
                </a:solidFill>
              </a:defRPr>
            </a:lvl8pPr>
            <a:lvl9pPr lvl="8"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12" name="Shape 12"/>
        <p:cNvGrpSpPr/>
        <p:nvPr/>
      </p:nvGrpSpPr>
      <p:grpSpPr>
        <a:xfrm>
          <a:off x="0" y="0"/>
          <a:ext cx="0" cy="0"/>
          <a:chOff x="0" y="0"/>
          <a:chExt cx="0" cy="0"/>
        </a:xfrm>
      </p:grpSpPr>
      <p:sp>
        <p:nvSpPr>
          <p:cNvPr id="13" name="Google Shape;13;p5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 name="Google Shape;14;p5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15" name="Google Shape;15;p54"/>
          <p:cNvPicPr preferRelativeResize="0"/>
          <p:nvPr/>
        </p:nvPicPr>
        <p:blipFill rotWithShape="1">
          <a:blip r:embed="rId3">
            <a:alphaModFix/>
          </a:blip>
          <a:srcRect b="17114" l="0" r="0" t="0"/>
          <a:stretch/>
        </p:blipFill>
        <p:spPr>
          <a:xfrm>
            <a:off x="5614253" y="3478757"/>
            <a:ext cx="1191224" cy="1664699"/>
          </a:xfrm>
          <a:prstGeom prst="rect">
            <a:avLst/>
          </a:prstGeom>
          <a:noFill/>
          <a:ln>
            <a:noFill/>
          </a:ln>
        </p:spPr>
      </p:pic>
      <p:sp>
        <p:nvSpPr>
          <p:cNvPr id="16" name="Google Shape;16;p5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algn="l">
              <a:lnSpc>
                <a:spcPct val="100000"/>
              </a:lnSpc>
              <a:spcBef>
                <a:spcPts val="0"/>
              </a:spcBef>
              <a:spcAft>
                <a:spcPts val="0"/>
              </a:spcAft>
              <a:buClr>
                <a:srgbClr val="5500FF"/>
              </a:buClr>
              <a:buSzPts val="4200"/>
              <a:buNone/>
              <a:defRPr sz="4200">
                <a:solidFill>
                  <a:srgbClr val="5500FF"/>
                </a:solidFill>
              </a:defRPr>
            </a:lvl2pPr>
            <a:lvl3pPr lvl="2" algn="l">
              <a:lnSpc>
                <a:spcPct val="100000"/>
              </a:lnSpc>
              <a:spcBef>
                <a:spcPts val="0"/>
              </a:spcBef>
              <a:spcAft>
                <a:spcPts val="0"/>
              </a:spcAft>
              <a:buClr>
                <a:srgbClr val="5500FF"/>
              </a:buClr>
              <a:buSzPts val="4200"/>
              <a:buNone/>
              <a:defRPr sz="4200">
                <a:solidFill>
                  <a:srgbClr val="5500FF"/>
                </a:solidFill>
              </a:defRPr>
            </a:lvl3pPr>
            <a:lvl4pPr lvl="3" algn="l">
              <a:lnSpc>
                <a:spcPct val="100000"/>
              </a:lnSpc>
              <a:spcBef>
                <a:spcPts val="0"/>
              </a:spcBef>
              <a:spcAft>
                <a:spcPts val="0"/>
              </a:spcAft>
              <a:buClr>
                <a:srgbClr val="5500FF"/>
              </a:buClr>
              <a:buSzPts val="4200"/>
              <a:buNone/>
              <a:defRPr sz="4200">
                <a:solidFill>
                  <a:srgbClr val="5500FF"/>
                </a:solidFill>
              </a:defRPr>
            </a:lvl4pPr>
            <a:lvl5pPr lvl="4" algn="l">
              <a:lnSpc>
                <a:spcPct val="100000"/>
              </a:lnSpc>
              <a:spcBef>
                <a:spcPts val="0"/>
              </a:spcBef>
              <a:spcAft>
                <a:spcPts val="0"/>
              </a:spcAft>
              <a:buClr>
                <a:srgbClr val="5500FF"/>
              </a:buClr>
              <a:buSzPts val="4200"/>
              <a:buNone/>
              <a:defRPr sz="4200">
                <a:solidFill>
                  <a:srgbClr val="5500FF"/>
                </a:solidFill>
              </a:defRPr>
            </a:lvl5pPr>
            <a:lvl6pPr lvl="5" algn="l">
              <a:lnSpc>
                <a:spcPct val="100000"/>
              </a:lnSpc>
              <a:spcBef>
                <a:spcPts val="0"/>
              </a:spcBef>
              <a:spcAft>
                <a:spcPts val="0"/>
              </a:spcAft>
              <a:buClr>
                <a:srgbClr val="5500FF"/>
              </a:buClr>
              <a:buSzPts val="4200"/>
              <a:buNone/>
              <a:defRPr sz="4200">
                <a:solidFill>
                  <a:srgbClr val="5500FF"/>
                </a:solidFill>
              </a:defRPr>
            </a:lvl6pPr>
            <a:lvl7pPr lvl="6" algn="l">
              <a:lnSpc>
                <a:spcPct val="100000"/>
              </a:lnSpc>
              <a:spcBef>
                <a:spcPts val="0"/>
              </a:spcBef>
              <a:spcAft>
                <a:spcPts val="0"/>
              </a:spcAft>
              <a:buClr>
                <a:srgbClr val="5500FF"/>
              </a:buClr>
              <a:buSzPts val="4200"/>
              <a:buNone/>
              <a:defRPr sz="4200">
                <a:solidFill>
                  <a:srgbClr val="5500FF"/>
                </a:solidFill>
              </a:defRPr>
            </a:lvl7pPr>
            <a:lvl8pPr lvl="7" algn="l">
              <a:lnSpc>
                <a:spcPct val="100000"/>
              </a:lnSpc>
              <a:spcBef>
                <a:spcPts val="0"/>
              </a:spcBef>
              <a:spcAft>
                <a:spcPts val="0"/>
              </a:spcAft>
              <a:buClr>
                <a:srgbClr val="5500FF"/>
              </a:buClr>
              <a:buSzPts val="4200"/>
              <a:buNone/>
              <a:defRPr sz="4200">
                <a:solidFill>
                  <a:srgbClr val="5500FF"/>
                </a:solidFill>
              </a:defRPr>
            </a:lvl8pPr>
            <a:lvl9pPr lvl="8"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98" name="Shape 98"/>
        <p:cNvGrpSpPr/>
        <p:nvPr/>
      </p:nvGrpSpPr>
      <p:grpSpPr>
        <a:xfrm>
          <a:off x="0" y="0"/>
          <a:ext cx="0" cy="0"/>
          <a:chOff x="0" y="0"/>
          <a:chExt cx="0" cy="0"/>
        </a:xfrm>
      </p:grpSpPr>
      <p:sp>
        <p:nvSpPr>
          <p:cNvPr id="99" name="Google Shape;99;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0" name="Google Shape;100;p74"/>
          <p:cNvGrpSpPr/>
          <p:nvPr/>
        </p:nvGrpSpPr>
        <p:grpSpPr>
          <a:xfrm>
            <a:off x="830392" y="1191256"/>
            <a:ext cx="745763" cy="45826"/>
            <a:chOff x="4580561" y="2589004"/>
            <a:chExt cx="1064464" cy="25200"/>
          </a:xfrm>
        </p:grpSpPr>
        <p:sp>
          <p:nvSpPr>
            <p:cNvPr id="101" name="Google Shape;101;p74"/>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74"/>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74"/>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algn="l">
              <a:lnSpc>
                <a:spcPct val="100000"/>
              </a:lnSpc>
              <a:spcBef>
                <a:spcPts val="0"/>
              </a:spcBef>
              <a:spcAft>
                <a:spcPts val="0"/>
              </a:spcAft>
              <a:buClr>
                <a:srgbClr val="E1446D"/>
              </a:buClr>
              <a:buSzPts val="2800"/>
              <a:buNone/>
              <a:defRPr>
                <a:solidFill>
                  <a:srgbClr val="E1446D"/>
                </a:solidFill>
              </a:defRPr>
            </a:lvl2pPr>
            <a:lvl3pPr lvl="2" algn="l">
              <a:lnSpc>
                <a:spcPct val="100000"/>
              </a:lnSpc>
              <a:spcBef>
                <a:spcPts val="0"/>
              </a:spcBef>
              <a:spcAft>
                <a:spcPts val="0"/>
              </a:spcAft>
              <a:buClr>
                <a:srgbClr val="E1446D"/>
              </a:buClr>
              <a:buSzPts val="2800"/>
              <a:buNone/>
              <a:defRPr>
                <a:solidFill>
                  <a:srgbClr val="E1446D"/>
                </a:solidFill>
              </a:defRPr>
            </a:lvl3pPr>
            <a:lvl4pPr lvl="3" algn="l">
              <a:lnSpc>
                <a:spcPct val="100000"/>
              </a:lnSpc>
              <a:spcBef>
                <a:spcPts val="0"/>
              </a:spcBef>
              <a:spcAft>
                <a:spcPts val="0"/>
              </a:spcAft>
              <a:buClr>
                <a:srgbClr val="E1446D"/>
              </a:buClr>
              <a:buSzPts val="2800"/>
              <a:buNone/>
              <a:defRPr>
                <a:solidFill>
                  <a:srgbClr val="E1446D"/>
                </a:solidFill>
              </a:defRPr>
            </a:lvl4pPr>
            <a:lvl5pPr lvl="4" algn="l">
              <a:lnSpc>
                <a:spcPct val="100000"/>
              </a:lnSpc>
              <a:spcBef>
                <a:spcPts val="0"/>
              </a:spcBef>
              <a:spcAft>
                <a:spcPts val="0"/>
              </a:spcAft>
              <a:buClr>
                <a:srgbClr val="E1446D"/>
              </a:buClr>
              <a:buSzPts val="2800"/>
              <a:buNone/>
              <a:defRPr>
                <a:solidFill>
                  <a:srgbClr val="E1446D"/>
                </a:solidFill>
              </a:defRPr>
            </a:lvl5pPr>
            <a:lvl6pPr lvl="5" algn="l">
              <a:lnSpc>
                <a:spcPct val="100000"/>
              </a:lnSpc>
              <a:spcBef>
                <a:spcPts val="0"/>
              </a:spcBef>
              <a:spcAft>
                <a:spcPts val="0"/>
              </a:spcAft>
              <a:buClr>
                <a:srgbClr val="E1446D"/>
              </a:buClr>
              <a:buSzPts val="2800"/>
              <a:buNone/>
              <a:defRPr>
                <a:solidFill>
                  <a:srgbClr val="E1446D"/>
                </a:solidFill>
              </a:defRPr>
            </a:lvl6pPr>
            <a:lvl7pPr lvl="6" algn="l">
              <a:lnSpc>
                <a:spcPct val="100000"/>
              </a:lnSpc>
              <a:spcBef>
                <a:spcPts val="0"/>
              </a:spcBef>
              <a:spcAft>
                <a:spcPts val="0"/>
              </a:spcAft>
              <a:buClr>
                <a:srgbClr val="E1446D"/>
              </a:buClr>
              <a:buSzPts val="2800"/>
              <a:buNone/>
              <a:defRPr>
                <a:solidFill>
                  <a:srgbClr val="E1446D"/>
                </a:solidFill>
              </a:defRPr>
            </a:lvl7pPr>
            <a:lvl8pPr lvl="7" algn="l">
              <a:lnSpc>
                <a:spcPct val="100000"/>
              </a:lnSpc>
              <a:spcBef>
                <a:spcPts val="0"/>
              </a:spcBef>
              <a:spcAft>
                <a:spcPts val="0"/>
              </a:spcAft>
              <a:buClr>
                <a:srgbClr val="E1446D"/>
              </a:buClr>
              <a:buSzPts val="2800"/>
              <a:buNone/>
              <a:defRPr>
                <a:solidFill>
                  <a:srgbClr val="E1446D"/>
                </a:solidFill>
              </a:defRPr>
            </a:lvl8pPr>
            <a:lvl9pPr lvl="8"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04" name="Shape 104"/>
        <p:cNvGrpSpPr/>
        <p:nvPr/>
      </p:nvGrpSpPr>
      <p:grpSpPr>
        <a:xfrm>
          <a:off x="0" y="0"/>
          <a:ext cx="0" cy="0"/>
          <a:chOff x="0" y="0"/>
          <a:chExt cx="0" cy="0"/>
        </a:xfrm>
      </p:grpSpPr>
      <p:sp>
        <p:nvSpPr>
          <p:cNvPr id="105" name="Google Shape;105;p75"/>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07" name="Shape 107"/>
        <p:cNvGrpSpPr/>
        <p:nvPr/>
      </p:nvGrpSpPr>
      <p:grpSpPr>
        <a:xfrm>
          <a:off x="0" y="0"/>
          <a:ext cx="0" cy="0"/>
          <a:chOff x="0" y="0"/>
          <a:chExt cx="0" cy="0"/>
        </a:xfrm>
      </p:grpSpPr>
      <p:sp>
        <p:nvSpPr>
          <p:cNvPr id="108" name="Google Shape;108;p76"/>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76"/>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2400"/>
              <a:buNone/>
              <a:defRPr sz="2400">
                <a:solidFill>
                  <a:srgbClr val="430098"/>
                </a:solidFill>
              </a:defRPr>
            </a:lvl1pPr>
            <a:lvl2pPr lvl="1"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10" name="Google Shape;110;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11" name="Shape 111"/>
        <p:cNvGrpSpPr/>
        <p:nvPr/>
      </p:nvGrpSpPr>
      <p:grpSpPr>
        <a:xfrm>
          <a:off x="0" y="0"/>
          <a:ext cx="0" cy="0"/>
          <a:chOff x="0" y="0"/>
          <a:chExt cx="0" cy="0"/>
        </a:xfrm>
      </p:grpSpPr>
      <p:sp>
        <p:nvSpPr>
          <p:cNvPr id="112" name="Google Shape;112;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13" name="Google Shape;113;p77"/>
          <p:cNvGrpSpPr/>
          <p:nvPr/>
        </p:nvGrpSpPr>
        <p:grpSpPr>
          <a:xfrm>
            <a:off x="830392" y="1191256"/>
            <a:ext cx="745763" cy="45826"/>
            <a:chOff x="4580561" y="2589004"/>
            <a:chExt cx="1064464" cy="25200"/>
          </a:xfrm>
        </p:grpSpPr>
        <p:sp>
          <p:nvSpPr>
            <p:cNvPr id="114" name="Google Shape;114;p77"/>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77"/>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 name="Google Shape;116;p77"/>
          <p:cNvSpPr txBox="1"/>
          <p:nvPr>
            <p:ph type="title"/>
          </p:nvPr>
        </p:nvSpPr>
        <p:spPr>
          <a:xfrm>
            <a:off x="729450" y="512675"/>
            <a:ext cx="8033400" cy="103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algn="l">
              <a:lnSpc>
                <a:spcPct val="100000"/>
              </a:lnSpc>
              <a:spcBef>
                <a:spcPts val="0"/>
              </a:spcBef>
              <a:spcAft>
                <a:spcPts val="0"/>
              </a:spcAft>
              <a:buClr>
                <a:srgbClr val="430098"/>
              </a:buClr>
              <a:buSzPts val="2800"/>
              <a:buNone/>
              <a:defRPr>
                <a:solidFill>
                  <a:srgbClr val="430098"/>
                </a:solidFill>
              </a:defRPr>
            </a:lvl2pPr>
            <a:lvl3pPr lvl="2" algn="l">
              <a:lnSpc>
                <a:spcPct val="100000"/>
              </a:lnSpc>
              <a:spcBef>
                <a:spcPts val="0"/>
              </a:spcBef>
              <a:spcAft>
                <a:spcPts val="0"/>
              </a:spcAft>
              <a:buClr>
                <a:srgbClr val="430098"/>
              </a:buClr>
              <a:buSzPts val="2800"/>
              <a:buNone/>
              <a:defRPr>
                <a:solidFill>
                  <a:srgbClr val="430098"/>
                </a:solidFill>
              </a:defRPr>
            </a:lvl3pPr>
            <a:lvl4pPr lvl="3" algn="l">
              <a:lnSpc>
                <a:spcPct val="100000"/>
              </a:lnSpc>
              <a:spcBef>
                <a:spcPts val="0"/>
              </a:spcBef>
              <a:spcAft>
                <a:spcPts val="0"/>
              </a:spcAft>
              <a:buClr>
                <a:srgbClr val="430098"/>
              </a:buClr>
              <a:buSzPts val="2800"/>
              <a:buNone/>
              <a:defRPr>
                <a:solidFill>
                  <a:srgbClr val="430098"/>
                </a:solidFill>
              </a:defRPr>
            </a:lvl4pPr>
            <a:lvl5pPr lvl="4" algn="l">
              <a:lnSpc>
                <a:spcPct val="100000"/>
              </a:lnSpc>
              <a:spcBef>
                <a:spcPts val="0"/>
              </a:spcBef>
              <a:spcAft>
                <a:spcPts val="0"/>
              </a:spcAft>
              <a:buClr>
                <a:srgbClr val="430098"/>
              </a:buClr>
              <a:buSzPts val="2800"/>
              <a:buNone/>
              <a:defRPr>
                <a:solidFill>
                  <a:srgbClr val="430098"/>
                </a:solidFill>
              </a:defRPr>
            </a:lvl5pPr>
            <a:lvl6pPr lvl="5" algn="l">
              <a:lnSpc>
                <a:spcPct val="100000"/>
              </a:lnSpc>
              <a:spcBef>
                <a:spcPts val="0"/>
              </a:spcBef>
              <a:spcAft>
                <a:spcPts val="0"/>
              </a:spcAft>
              <a:buClr>
                <a:srgbClr val="430098"/>
              </a:buClr>
              <a:buSzPts val="2800"/>
              <a:buNone/>
              <a:defRPr>
                <a:solidFill>
                  <a:srgbClr val="430098"/>
                </a:solidFill>
              </a:defRPr>
            </a:lvl6pPr>
            <a:lvl7pPr lvl="6" algn="l">
              <a:lnSpc>
                <a:spcPct val="100000"/>
              </a:lnSpc>
              <a:spcBef>
                <a:spcPts val="0"/>
              </a:spcBef>
              <a:spcAft>
                <a:spcPts val="0"/>
              </a:spcAft>
              <a:buClr>
                <a:srgbClr val="430098"/>
              </a:buClr>
              <a:buSzPts val="2800"/>
              <a:buNone/>
              <a:defRPr>
                <a:solidFill>
                  <a:srgbClr val="430098"/>
                </a:solidFill>
              </a:defRPr>
            </a:lvl7pPr>
            <a:lvl8pPr lvl="7" algn="l">
              <a:lnSpc>
                <a:spcPct val="100000"/>
              </a:lnSpc>
              <a:spcBef>
                <a:spcPts val="0"/>
              </a:spcBef>
              <a:spcAft>
                <a:spcPts val="0"/>
              </a:spcAft>
              <a:buClr>
                <a:srgbClr val="430098"/>
              </a:buClr>
              <a:buSzPts val="2800"/>
              <a:buNone/>
              <a:defRPr>
                <a:solidFill>
                  <a:srgbClr val="430098"/>
                </a:solidFill>
              </a:defRPr>
            </a:lvl8pPr>
            <a:lvl9pPr lvl="8" algn="l">
              <a:lnSpc>
                <a:spcPct val="100000"/>
              </a:lnSpc>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117" name="Shape 117"/>
        <p:cNvGrpSpPr/>
        <p:nvPr/>
      </p:nvGrpSpPr>
      <p:grpSpPr>
        <a:xfrm>
          <a:off x="0" y="0"/>
          <a:ext cx="0" cy="0"/>
          <a:chOff x="0" y="0"/>
          <a:chExt cx="0" cy="0"/>
        </a:xfrm>
      </p:grpSpPr>
      <p:pic>
        <p:nvPicPr>
          <p:cNvPr id="118" name="Google Shape;118;p78"/>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19" name="Google Shape;119;p78"/>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pic>
        <p:nvPicPr>
          <p:cNvPr id="120" name="Google Shape;120;p78"/>
          <p:cNvPicPr preferRelativeResize="0"/>
          <p:nvPr/>
        </p:nvPicPr>
        <p:blipFill rotWithShape="1">
          <a:blip r:embed="rId3">
            <a:alphaModFix/>
          </a:blip>
          <a:srcRect b="0" l="22332" r="22331"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121" name="Shape 121"/>
        <p:cNvGrpSpPr/>
        <p:nvPr/>
      </p:nvGrpSpPr>
      <p:grpSpPr>
        <a:xfrm>
          <a:off x="0" y="0"/>
          <a:ext cx="0" cy="0"/>
          <a:chOff x="0" y="0"/>
          <a:chExt cx="0" cy="0"/>
        </a:xfrm>
      </p:grpSpPr>
      <p:pic>
        <p:nvPicPr>
          <p:cNvPr id="122" name="Google Shape;122;p79"/>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23" name="Google Shape;123;p79"/>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pic>
        <p:nvPicPr>
          <p:cNvPr id="124" name="Google Shape;124;p79"/>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1">
  <p:cSld name="TITLE_ONLY_1">
    <p:bg>
      <p:bgPr>
        <a:noFill/>
      </p:bgPr>
    </p:bg>
    <p:spTree>
      <p:nvGrpSpPr>
        <p:cNvPr id="125" name="Shape 125"/>
        <p:cNvGrpSpPr/>
        <p:nvPr/>
      </p:nvGrpSpPr>
      <p:grpSpPr>
        <a:xfrm>
          <a:off x="0" y="0"/>
          <a:ext cx="0" cy="0"/>
          <a:chOff x="0" y="0"/>
          <a:chExt cx="0" cy="0"/>
        </a:xfrm>
      </p:grpSpPr>
      <p:pic>
        <p:nvPicPr>
          <p:cNvPr id="126" name="Google Shape;126;p80"/>
          <p:cNvPicPr preferRelativeResize="0"/>
          <p:nvPr/>
        </p:nvPicPr>
        <p:blipFill rotWithShape="1">
          <a:blip r:embed="rId2">
            <a:alphaModFix/>
          </a:blip>
          <a:srcRect b="0" l="0" r="0" t="0"/>
          <a:stretch/>
        </p:blipFill>
        <p:spPr>
          <a:xfrm>
            <a:off x="8423050" y="4529775"/>
            <a:ext cx="339950" cy="432150"/>
          </a:xfrm>
          <a:prstGeom prst="rect">
            <a:avLst/>
          </a:prstGeom>
          <a:noFill/>
          <a:ln>
            <a:noFill/>
          </a:ln>
        </p:spPr>
      </p:pic>
      <p:grpSp>
        <p:nvGrpSpPr>
          <p:cNvPr id="127" name="Google Shape;127;p80"/>
          <p:cNvGrpSpPr/>
          <p:nvPr/>
        </p:nvGrpSpPr>
        <p:grpSpPr>
          <a:xfrm>
            <a:off x="1975500" y="3845558"/>
            <a:ext cx="5193000" cy="763722"/>
            <a:chOff x="1975250" y="1903874"/>
            <a:chExt cx="5193000" cy="763722"/>
          </a:xfrm>
        </p:grpSpPr>
        <p:sp>
          <p:nvSpPr>
            <p:cNvPr id="128" name="Google Shape;128;p80"/>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29" name="Google Shape;129;p80"/>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30" name="Google Shape;130;p80"/>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_1">
  <p:cSld name="CAPTION_ONLY_1_1">
    <p:spTree>
      <p:nvGrpSpPr>
        <p:cNvPr id="131" name="Shape 131"/>
        <p:cNvGrpSpPr/>
        <p:nvPr/>
      </p:nvGrpSpPr>
      <p:grpSpPr>
        <a:xfrm>
          <a:off x="0" y="0"/>
          <a:ext cx="0" cy="0"/>
          <a:chOff x="0" y="0"/>
          <a:chExt cx="0" cy="0"/>
        </a:xfrm>
      </p:grpSpPr>
      <p:sp>
        <p:nvSpPr>
          <p:cNvPr id="132" name="Google Shape;132;p8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3" name="Google Shape;133;p8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1">
  <p:cSld name="CAPTION_ONLY_1_2">
    <p:spTree>
      <p:nvGrpSpPr>
        <p:cNvPr id="134" name="Shape 13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139" name="Shape 139"/>
        <p:cNvGrpSpPr/>
        <p:nvPr/>
      </p:nvGrpSpPr>
      <p:grpSpPr>
        <a:xfrm>
          <a:off x="0" y="0"/>
          <a:ext cx="0" cy="0"/>
          <a:chOff x="0" y="0"/>
          <a:chExt cx="0" cy="0"/>
        </a:xfrm>
      </p:grpSpPr>
      <p:sp>
        <p:nvSpPr>
          <p:cNvPr id="140" name="Google Shape;140;p5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1" name="Google Shape;141;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2">
  <p:cSld name="SECTION_HEADER_1_4">
    <p:bg>
      <p:bgPr>
        <a:noFill/>
      </p:bgPr>
    </p:bg>
    <p:spTree>
      <p:nvGrpSpPr>
        <p:cNvPr id="17" name="Shape 17"/>
        <p:cNvGrpSpPr/>
        <p:nvPr/>
      </p:nvGrpSpPr>
      <p:grpSpPr>
        <a:xfrm>
          <a:off x="0" y="0"/>
          <a:ext cx="0" cy="0"/>
          <a:chOff x="0" y="0"/>
          <a:chExt cx="0" cy="0"/>
        </a:xfrm>
      </p:grpSpPr>
      <p:grpSp>
        <p:nvGrpSpPr>
          <p:cNvPr id="18" name="Google Shape;18;p55"/>
          <p:cNvGrpSpPr/>
          <p:nvPr/>
        </p:nvGrpSpPr>
        <p:grpSpPr>
          <a:xfrm>
            <a:off x="830394" y="1191276"/>
            <a:ext cx="745764" cy="45826"/>
            <a:chOff x="4580561" y="2589004"/>
            <a:chExt cx="1064464" cy="25200"/>
          </a:xfrm>
        </p:grpSpPr>
        <p:sp>
          <p:nvSpPr>
            <p:cNvPr id="19" name="Google Shape;19;p5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2" name="Google Shape;22;p55"/>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23" name="Google Shape;23;p5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24" name="Google Shape;24;p5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142" name="Shape 142"/>
        <p:cNvGrpSpPr/>
        <p:nvPr/>
      </p:nvGrpSpPr>
      <p:grpSpPr>
        <a:xfrm>
          <a:off x="0" y="0"/>
          <a:ext cx="0" cy="0"/>
          <a:chOff x="0" y="0"/>
          <a:chExt cx="0" cy="0"/>
        </a:xfrm>
      </p:grpSpPr>
      <p:sp>
        <p:nvSpPr>
          <p:cNvPr id="143" name="Google Shape;143;p83"/>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 name="Google Shape;144;p83"/>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145" name="Google Shape;145;p83"/>
          <p:cNvPicPr preferRelativeResize="0"/>
          <p:nvPr/>
        </p:nvPicPr>
        <p:blipFill rotWithShape="1">
          <a:blip r:embed="rId3">
            <a:alphaModFix/>
          </a:blip>
          <a:srcRect b="17114" l="0" r="0" t="0"/>
          <a:stretch/>
        </p:blipFill>
        <p:spPr>
          <a:xfrm>
            <a:off x="5614253" y="3478757"/>
            <a:ext cx="1191224" cy="1664699"/>
          </a:xfrm>
          <a:prstGeom prst="rect">
            <a:avLst/>
          </a:prstGeom>
          <a:noFill/>
          <a:ln>
            <a:noFill/>
          </a:ln>
        </p:spPr>
      </p:pic>
      <p:sp>
        <p:nvSpPr>
          <p:cNvPr id="146" name="Google Shape;146;p8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algn="l">
              <a:lnSpc>
                <a:spcPct val="100000"/>
              </a:lnSpc>
              <a:spcBef>
                <a:spcPts val="0"/>
              </a:spcBef>
              <a:spcAft>
                <a:spcPts val="0"/>
              </a:spcAft>
              <a:buClr>
                <a:srgbClr val="5500FF"/>
              </a:buClr>
              <a:buSzPts val="4200"/>
              <a:buNone/>
              <a:defRPr sz="4200">
                <a:solidFill>
                  <a:srgbClr val="5500FF"/>
                </a:solidFill>
              </a:defRPr>
            </a:lvl2pPr>
            <a:lvl3pPr lvl="2" algn="l">
              <a:lnSpc>
                <a:spcPct val="100000"/>
              </a:lnSpc>
              <a:spcBef>
                <a:spcPts val="0"/>
              </a:spcBef>
              <a:spcAft>
                <a:spcPts val="0"/>
              </a:spcAft>
              <a:buClr>
                <a:srgbClr val="5500FF"/>
              </a:buClr>
              <a:buSzPts val="4200"/>
              <a:buNone/>
              <a:defRPr sz="4200">
                <a:solidFill>
                  <a:srgbClr val="5500FF"/>
                </a:solidFill>
              </a:defRPr>
            </a:lvl3pPr>
            <a:lvl4pPr lvl="3" algn="l">
              <a:lnSpc>
                <a:spcPct val="100000"/>
              </a:lnSpc>
              <a:spcBef>
                <a:spcPts val="0"/>
              </a:spcBef>
              <a:spcAft>
                <a:spcPts val="0"/>
              </a:spcAft>
              <a:buClr>
                <a:srgbClr val="5500FF"/>
              </a:buClr>
              <a:buSzPts val="4200"/>
              <a:buNone/>
              <a:defRPr sz="4200">
                <a:solidFill>
                  <a:srgbClr val="5500FF"/>
                </a:solidFill>
              </a:defRPr>
            </a:lvl4pPr>
            <a:lvl5pPr lvl="4" algn="l">
              <a:lnSpc>
                <a:spcPct val="100000"/>
              </a:lnSpc>
              <a:spcBef>
                <a:spcPts val="0"/>
              </a:spcBef>
              <a:spcAft>
                <a:spcPts val="0"/>
              </a:spcAft>
              <a:buClr>
                <a:srgbClr val="5500FF"/>
              </a:buClr>
              <a:buSzPts val="4200"/>
              <a:buNone/>
              <a:defRPr sz="4200">
                <a:solidFill>
                  <a:srgbClr val="5500FF"/>
                </a:solidFill>
              </a:defRPr>
            </a:lvl5pPr>
            <a:lvl6pPr lvl="5" algn="l">
              <a:lnSpc>
                <a:spcPct val="100000"/>
              </a:lnSpc>
              <a:spcBef>
                <a:spcPts val="0"/>
              </a:spcBef>
              <a:spcAft>
                <a:spcPts val="0"/>
              </a:spcAft>
              <a:buClr>
                <a:srgbClr val="5500FF"/>
              </a:buClr>
              <a:buSzPts val="4200"/>
              <a:buNone/>
              <a:defRPr sz="4200">
                <a:solidFill>
                  <a:srgbClr val="5500FF"/>
                </a:solidFill>
              </a:defRPr>
            </a:lvl6pPr>
            <a:lvl7pPr lvl="6" algn="l">
              <a:lnSpc>
                <a:spcPct val="100000"/>
              </a:lnSpc>
              <a:spcBef>
                <a:spcPts val="0"/>
              </a:spcBef>
              <a:spcAft>
                <a:spcPts val="0"/>
              </a:spcAft>
              <a:buClr>
                <a:srgbClr val="5500FF"/>
              </a:buClr>
              <a:buSzPts val="4200"/>
              <a:buNone/>
              <a:defRPr sz="4200">
                <a:solidFill>
                  <a:srgbClr val="5500FF"/>
                </a:solidFill>
              </a:defRPr>
            </a:lvl7pPr>
            <a:lvl8pPr lvl="7" algn="l">
              <a:lnSpc>
                <a:spcPct val="100000"/>
              </a:lnSpc>
              <a:spcBef>
                <a:spcPts val="0"/>
              </a:spcBef>
              <a:spcAft>
                <a:spcPts val="0"/>
              </a:spcAft>
              <a:buClr>
                <a:srgbClr val="5500FF"/>
              </a:buClr>
              <a:buSzPts val="4200"/>
              <a:buNone/>
              <a:defRPr sz="4200">
                <a:solidFill>
                  <a:srgbClr val="5500FF"/>
                </a:solidFill>
              </a:defRPr>
            </a:lvl8pPr>
            <a:lvl9pPr lvl="8"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147" name="Shape 147"/>
        <p:cNvGrpSpPr/>
        <p:nvPr/>
      </p:nvGrpSpPr>
      <p:grpSpPr>
        <a:xfrm>
          <a:off x="0" y="0"/>
          <a:ext cx="0" cy="0"/>
          <a:chOff x="0" y="0"/>
          <a:chExt cx="0" cy="0"/>
        </a:xfrm>
      </p:grpSpPr>
      <p:grpSp>
        <p:nvGrpSpPr>
          <p:cNvPr id="148" name="Google Shape;148;p84"/>
          <p:cNvGrpSpPr/>
          <p:nvPr/>
        </p:nvGrpSpPr>
        <p:grpSpPr>
          <a:xfrm>
            <a:off x="830392" y="1191256"/>
            <a:ext cx="745763" cy="45826"/>
            <a:chOff x="4580561" y="2589004"/>
            <a:chExt cx="1064464" cy="25200"/>
          </a:xfrm>
        </p:grpSpPr>
        <p:sp>
          <p:nvSpPr>
            <p:cNvPr id="149" name="Google Shape;149;p84"/>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4"/>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8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8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153" name="Google Shape;153;p84"/>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154" name="Google Shape;154;p84"/>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155" name="Shape 155"/>
        <p:cNvGrpSpPr/>
        <p:nvPr/>
      </p:nvGrpSpPr>
      <p:grpSpPr>
        <a:xfrm>
          <a:off x="0" y="0"/>
          <a:ext cx="0" cy="0"/>
          <a:chOff x="0" y="0"/>
          <a:chExt cx="0" cy="0"/>
        </a:xfrm>
      </p:grpSpPr>
      <p:pic>
        <p:nvPicPr>
          <p:cNvPr id="156" name="Google Shape;156;p85"/>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157" name="Google Shape;157;p85"/>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158" name="Google Shape;158;p85"/>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159" name="Shape 159"/>
        <p:cNvGrpSpPr/>
        <p:nvPr/>
      </p:nvGrpSpPr>
      <p:grpSpPr>
        <a:xfrm>
          <a:off x="0" y="0"/>
          <a:ext cx="0" cy="0"/>
          <a:chOff x="0" y="0"/>
          <a:chExt cx="0" cy="0"/>
        </a:xfrm>
      </p:grpSpPr>
      <p:sp>
        <p:nvSpPr>
          <p:cNvPr id="160" name="Google Shape;160;p86"/>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86"/>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62" name="Google Shape;162;p8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163" name="Google Shape;163;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164" name="Shape 164"/>
        <p:cNvGrpSpPr/>
        <p:nvPr/>
      </p:nvGrpSpPr>
      <p:grpSpPr>
        <a:xfrm>
          <a:off x="0" y="0"/>
          <a:ext cx="0" cy="0"/>
          <a:chOff x="0" y="0"/>
          <a:chExt cx="0" cy="0"/>
        </a:xfrm>
      </p:grpSpPr>
      <p:sp>
        <p:nvSpPr>
          <p:cNvPr id="165" name="Google Shape;165;p87"/>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167" name="Shape 167"/>
        <p:cNvGrpSpPr/>
        <p:nvPr/>
      </p:nvGrpSpPr>
      <p:grpSpPr>
        <a:xfrm>
          <a:off x="0" y="0"/>
          <a:ext cx="0" cy="0"/>
          <a:chOff x="0" y="0"/>
          <a:chExt cx="0" cy="0"/>
        </a:xfrm>
      </p:grpSpPr>
      <p:sp>
        <p:nvSpPr>
          <p:cNvPr id="168" name="Google Shape;168;p88"/>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8"/>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70" name="Google Shape;170;p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171" name="Shape 171"/>
        <p:cNvGrpSpPr/>
        <p:nvPr/>
      </p:nvGrpSpPr>
      <p:grpSpPr>
        <a:xfrm>
          <a:off x="0" y="0"/>
          <a:ext cx="0" cy="0"/>
          <a:chOff x="0" y="0"/>
          <a:chExt cx="0" cy="0"/>
        </a:xfrm>
      </p:grpSpPr>
      <p:sp>
        <p:nvSpPr>
          <p:cNvPr id="172" name="Google Shape;172;p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73" name="Google Shape;173;p89"/>
          <p:cNvGrpSpPr/>
          <p:nvPr/>
        </p:nvGrpSpPr>
        <p:grpSpPr>
          <a:xfrm>
            <a:off x="830392" y="1191256"/>
            <a:ext cx="745763" cy="45826"/>
            <a:chOff x="4580561" y="2589004"/>
            <a:chExt cx="1064464" cy="25200"/>
          </a:xfrm>
        </p:grpSpPr>
        <p:sp>
          <p:nvSpPr>
            <p:cNvPr id="174" name="Google Shape;174;p89"/>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9"/>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89"/>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algn="l">
              <a:lnSpc>
                <a:spcPct val="100000"/>
              </a:lnSpc>
              <a:spcBef>
                <a:spcPts val="0"/>
              </a:spcBef>
              <a:spcAft>
                <a:spcPts val="0"/>
              </a:spcAft>
              <a:buClr>
                <a:srgbClr val="009BDE"/>
              </a:buClr>
              <a:buSzPts val="2800"/>
              <a:buNone/>
              <a:defRPr>
                <a:solidFill>
                  <a:srgbClr val="009BDE"/>
                </a:solidFill>
              </a:defRPr>
            </a:lvl2pPr>
            <a:lvl3pPr lvl="2" algn="l">
              <a:lnSpc>
                <a:spcPct val="100000"/>
              </a:lnSpc>
              <a:spcBef>
                <a:spcPts val="0"/>
              </a:spcBef>
              <a:spcAft>
                <a:spcPts val="0"/>
              </a:spcAft>
              <a:buClr>
                <a:srgbClr val="009BDE"/>
              </a:buClr>
              <a:buSzPts val="2800"/>
              <a:buNone/>
              <a:defRPr>
                <a:solidFill>
                  <a:srgbClr val="009BDE"/>
                </a:solidFill>
              </a:defRPr>
            </a:lvl3pPr>
            <a:lvl4pPr lvl="3" algn="l">
              <a:lnSpc>
                <a:spcPct val="100000"/>
              </a:lnSpc>
              <a:spcBef>
                <a:spcPts val="0"/>
              </a:spcBef>
              <a:spcAft>
                <a:spcPts val="0"/>
              </a:spcAft>
              <a:buClr>
                <a:srgbClr val="009BDE"/>
              </a:buClr>
              <a:buSzPts val="2800"/>
              <a:buNone/>
              <a:defRPr>
                <a:solidFill>
                  <a:srgbClr val="009BDE"/>
                </a:solidFill>
              </a:defRPr>
            </a:lvl4pPr>
            <a:lvl5pPr lvl="4" algn="l">
              <a:lnSpc>
                <a:spcPct val="100000"/>
              </a:lnSpc>
              <a:spcBef>
                <a:spcPts val="0"/>
              </a:spcBef>
              <a:spcAft>
                <a:spcPts val="0"/>
              </a:spcAft>
              <a:buClr>
                <a:srgbClr val="009BDE"/>
              </a:buClr>
              <a:buSzPts val="2800"/>
              <a:buNone/>
              <a:defRPr>
                <a:solidFill>
                  <a:srgbClr val="009BDE"/>
                </a:solidFill>
              </a:defRPr>
            </a:lvl5pPr>
            <a:lvl6pPr lvl="5" algn="l">
              <a:lnSpc>
                <a:spcPct val="100000"/>
              </a:lnSpc>
              <a:spcBef>
                <a:spcPts val="0"/>
              </a:spcBef>
              <a:spcAft>
                <a:spcPts val="0"/>
              </a:spcAft>
              <a:buClr>
                <a:srgbClr val="009BDE"/>
              </a:buClr>
              <a:buSzPts val="2800"/>
              <a:buNone/>
              <a:defRPr>
                <a:solidFill>
                  <a:srgbClr val="009BDE"/>
                </a:solidFill>
              </a:defRPr>
            </a:lvl6pPr>
            <a:lvl7pPr lvl="6" algn="l">
              <a:lnSpc>
                <a:spcPct val="100000"/>
              </a:lnSpc>
              <a:spcBef>
                <a:spcPts val="0"/>
              </a:spcBef>
              <a:spcAft>
                <a:spcPts val="0"/>
              </a:spcAft>
              <a:buClr>
                <a:srgbClr val="009BDE"/>
              </a:buClr>
              <a:buSzPts val="2800"/>
              <a:buNone/>
              <a:defRPr>
                <a:solidFill>
                  <a:srgbClr val="009BDE"/>
                </a:solidFill>
              </a:defRPr>
            </a:lvl7pPr>
            <a:lvl8pPr lvl="7" algn="l">
              <a:lnSpc>
                <a:spcPct val="100000"/>
              </a:lnSpc>
              <a:spcBef>
                <a:spcPts val="0"/>
              </a:spcBef>
              <a:spcAft>
                <a:spcPts val="0"/>
              </a:spcAft>
              <a:buClr>
                <a:srgbClr val="009BDE"/>
              </a:buClr>
              <a:buSzPts val="2800"/>
              <a:buNone/>
              <a:defRPr>
                <a:solidFill>
                  <a:srgbClr val="009BDE"/>
                </a:solidFill>
              </a:defRPr>
            </a:lvl8pPr>
            <a:lvl9pPr lvl="8"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177" name="Shape 177"/>
        <p:cNvGrpSpPr/>
        <p:nvPr/>
      </p:nvGrpSpPr>
      <p:grpSpPr>
        <a:xfrm>
          <a:off x="0" y="0"/>
          <a:ext cx="0" cy="0"/>
          <a:chOff x="0" y="0"/>
          <a:chExt cx="0" cy="0"/>
        </a:xfrm>
      </p:grpSpPr>
      <p:pic>
        <p:nvPicPr>
          <p:cNvPr id="178" name="Google Shape;178;p90"/>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179" name="Google Shape;179;p90"/>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180" name="Google Shape;180;p90"/>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181" name="Shape 181"/>
        <p:cNvGrpSpPr/>
        <p:nvPr/>
      </p:nvGrpSpPr>
      <p:grpSpPr>
        <a:xfrm>
          <a:off x="0" y="0"/>
          <a:ext cx="0" cy="0"/>
          <a:chOff x="0" y="0"/>
          <a:chExt cx="0" cy="0"/>
        </a:xfrm>
      </p:grpSpPr>
      <p:sp>
        <p:nvSpPr>
          <p:cNvPr id="182" name="Google Shape;182;p91"/>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 name="Google Shape;183;p91"/>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184" name="Google Shape;184;p9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185" name="Google Shape;185;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186" name="Shape 186"/>
        <p:cNvGrpSpPr/>
        <p:nvPr/>
      </p:nvGrpSpPr>
      <p:grpSpPr>
        <a:xfrm>
          <a:off x="0" y="0"/>
          <a:ext cx="0" cy="0"/>
          <a:chOff x="0" y="0"/>
          <a:chExt cx="0" cy="0"/>
        </a:xfrm>
      </p:grpSpPr>
      <p:sp>
        <p:nvSpPr>
          <p:cNvPr id="187" name="Google Shape;187;p92"/>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5" name="Shape 25"/>
        <p:cNvGrpSpPr/>
        <p:nvPr/>
      </p:nvGrpSpPr>
      <p:grpSpPr>
        <a:xfrm>
          <a:off x="0" y="0"/>
          <a:ext cx="0" cy="0"/>
          <a:chOff x="0" y="0"/>
          <a:chExt cx="0" cy="0"/>
        </a:xfrm>
      </p:grpSpPr>
      <p:pic>
        <p:nvPicPr>
          <p:cNvPr id="26" name="Google Shape;26;p58"/>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7" name="Google Shape;27;p58"/>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28" name="Google Shape;28;p58"/>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89" name="Shape 189"/>
        <p:cNvGrpSpPr/>
        <p:nvPr/>
      </p:nvGrpSpPr>
      <p:grpSpPr>
        <a:xfrm>
          <a:off x="0" y="0"/>
          <a:ext cx="0" cy="0"/>
          <a:chOff x="0" y="0"/>
          <a:chExt cx="0" cy="0"/>
        </a:xfrm>
      </p:grpSpPr>
      <p:sp>
        <p:nvSpPr>
          <p:cNvPr id="190" name="Google Shape;190;p93"/>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93"/>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92" name="Google Shape;192;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93" name="Shape 193"/>
        <p:cNvGrpSpPr/>
        <p:nvPr/>
      </p:nvGrpSpPr>
      <p:grpSpPr>
        <a:xfrm>
          <a:off x="0" y="0"/>
          <a:ext cx="0" cy="0"/>
          <a:chOff x="0" y="0"/>
          <a:chExt cx="0" cy="0"/>
        </a:xfrm>
      </p:grpSpPr>
      <p:sp>
        <p:nvSpPr>
          <p:cNvPr id="194" name="Google Shape;194;p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95" name="Google Shape;195;p94"/>
          <p:cNvGrpSpPr/>
          <p:nvPr/>
        </p:nvGrpSpPr>
        <p:grpSpPr>
          <a:xfrm>
            <a:off x="830392" y="1191256"/>
            <a:ext cx="745763" cy="45826"/>
            <a:chOff x="4580561" y="2589004"/>
            <a:chExt cx="1064464" cy="25200"/>
          </a:xfrm>
        </p:grpSpPr>
        <p:sp>
          <p:nvSpPr>
            <p:cNvPr id="196" name="Google Shape;196;p94"/>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94"/>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 name="Google Shape;198;p94"/>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algn="l">
              <a:lnSpc>
                <a:spcPct val="100000"/>
              </a:lnSpc>
              <a:spcBef>
                <a:spcPts val="0"/>
              </a:spcBef>
              <a:spcAft>
                <a:spcPts val="0"/>
              </a:spcAft>
              <a:buClr>
                <a:srgbClr val="E1446D"/>
              </a:buClr>
              <a:buSzPts val="2800"/>
              <a:buNone/>
              <a:defRPr>
                <a:solidFill>
                  <a:srgbClr val="E1446D"/>
                </a:solidFill>
              </a:defRPr>
            </a:lvl2pPr>
            <a:lvl3pPr lvl="2" algn="l">
              <a:lnSpc>
                <a:spcPct val="100000"/>
              </a:lnSpc>
              <a:spcBef>
                <a:spcPts val="0"/>
              </a:spcBef>
              <a:spcAft>
                <a:spcPts val="0"/>
              </a:spcAft>
              <a:buClr>
                <a:srgbClr val="E1446D"/>
              </a:buClr>
              <a:buSzPts val="2800"/>
              <a:buNone/>
              <a:defRPr>
                <a:solidFill>
                  <a:srgbClr val="E1446D"/>
                </a:solidFill>
              </a:defRPr>
            </a:lvl3pPr>
            <a:lvl4pPr lvl="3" algn="l">
              <a:lnSpc>
                <a:spcPct val="100000"/>
              </a:lnSpc>
              <a:spcBef>
                <a:spcPts val="0"/>
              </a:spcBef>
              <a:spcAft>
                <a:spcPts val="0"/>
              </a:spcAft>
              <a:buClr>
                <a:srgbClr val="E1446D"/>
              </a:buClr>
              <a:buSzPts val="2800"/>
              <a:buNone/>
              <a:defRPr>
                <a:solidFill>
                  <a:srgbClr val="E1446D"/>
                </a:solidFill>
              </a:defRPr>
            </a:lvl4pPr>
            <a:lvl5pPr lvl="4" algn="l">
              <a:lnSpc>
                <a:spcPct val="100000"/>
              </a:lnSpc>
              <a:spcBef>
                <a:spcPts val="0"/>
              </a:spcBef>
              <a:spcAft>
                <a:spcPts val="0"/>
              </a:spcAft>
              <a:buClr>
                <a:srgbClr val="E1446D"/>
              </a:buClr>
              <a:buSzPts val="2800"/>
              <a:buNone/>
              <a:defRPr>
                <a:solidFill>
                  <a:srgbClr val="E1446D"/>
                </a:solidFill>
              </a:defRPr>
            </a:lvl5pPr>
            <a:lvl6pPr lvl="5" algn="l">
              <a:lnSpc>
                <a:spcPct val="100000"/>
              </a:lnSpc>
              <a:spcBef>
                <a:spcPts val="0"/>
              </a:spcBef>
              <a:spcAft>
                <a:spcPts val="0"/>
              </a:spcAft>
              <a:buClr>
                <a:srgbClr val="E1446D"/>
              </a:buClr>
              <a:buSzPts val="2800"/>
              <a:buNone/>
              <a:defRPr>
                <a:solidFill>
                  <a:srgbClr val="E1446D"/>
                </a:solidFill>
              </a:defRPr>
            </a:lvl6pPr>
            <a:lvl7pPr lvl="6" algn="l">
              <a:lnSpc>
                <a:spcPct val="100000"/>
              </a:lnSpc>
              <a:spcBef>
                <a:spcPts val="0"/>
              </a:spcBef>
              <a:spcAft>
                <a:spcPts val="0"/>
              </a:spcAft>
              <a:buClr>
                <a:srgbClr val="E1446D"/>
              </a:buClr>
              <a:buSzPts val="2800"/>
              <a:buNone/>
              <a:defRPr>
                <a:solidFill>
                  <a:srgbClr val="E1446D"/>
                </a:solidFill>
              </a:defRPr>
            </a:lvl7pPr>
            <a:lvl8pPr lvl="7" algn="l">
              <a:lnSpc>
                <a:spcPct val="100000"/>
              </a:lnSpc>
              <a:spcBef>
                <a:spcPts val="0"/>
              </a:spcBef>
              <a:spcAft>
                <a:spcPts val="0"/>
              </a:spcAft>
              <a:buClr>
                <a:srgbClr val="E1446D"/>
              </a:buClr>
              <a:buSzPts val="2800"/>
              <a:buNone/>
              <a:defRPr>
                <a:solidFill>
                  <a:srgbClr val="E1446D"/>
                </a:solidFill>
              </a:defRPr>
            </a:lvl8pPr>
            <a:lvl9pPr lvl="8"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99" name="Shape 199"/>
        <p:cNvGrpSpPr/>
        <p:nvPr/>
      </p:nvGrpSpPr>
      <p:grpSpPr>
        <a:xfrm>
          <a:off x="0" y="0"/>
          <a:ext cx="0" cy="0"/>
          <a:chOff x="0" y="0"/>
          <a:chExt cx="0" cy="0"/>
        </a:xfrm>
      </p:grpSpPr>
      <p:sp>
        <p:nvSpPr>
          <p:cNvPr id="200" name="Google Shape;200;p95"/>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algn="l">
              <a:lnSpc>
                <a:spcPct val="100000"/>
              </a:lnSpc>
              <a:spcBef>
                <a:spcPts val="0"/>
              </a:spcBef>
              <a:spcAft>
                <a:spcPts val="0"/>
              </a:spcAft>
              <a:buClr>
                <a:srgbClr val="430098"/>
              </a:buClr>
              <a:buSzPts val="3800"/>
              <a:buNone/>
              <a:defRPr sz="3800">
                <a:solidFill>
                  <a:srgbClr val="430098"/>
                </a:solidFill>
              </a:defRPr>
            </a:lvl2pPr>
            <a:lvl3pPr lvl="2" algn="l">
              <a:lnSpc>
                <a:spcPct val="100000"/>
              </a:lnSpc>
              <a:spcBef>
                <a:spcPts val="0"/>
              </a:spcBef>
              <a:spcAft>
                <a:spcPts val="0"/>
              </a:spcAft>
              <a:buClr>
                <a:srgbClr val="430098"/>
              </a:buClr>
              <a:buSzPts val="3800"/>
              <a:buNone/>
              <a:defRPr sz="3800">
                <a:solidFill>
                  <a:srgbClr val="430098"/>
                </a:solidFill>
              </a:defRPr>
            </a:lvl3pPr>
            <a:lvl4pPr lvl="3" algn="l">
              <a:lnSpc>
                <a:spcPct val="100000"/>
              </a:lnSpc>
              <a:spcBef>
                <a:spcPts val="0"/>
              </a:spcBef>
              <a:spcAft>
                <a:spcPts val="0"/>
              </a:spcAft>
              <a:buClr>
                <a:srgbClr val="430098"/>
              </a:buClr>
              <a:buSzPts val="3800"/>
              <a:buNone/>
              <a:defRPr sz="3800">
                <a:solidFill>
                  <a:srgbClr val="430098"/>
                </a:solidFill>
              </a:defRPr>
            </a:lvl4pPr>
            <a:lvl5pPr lvl="4" algn="l">
              <a:lnSpc>
                <a:spcPct val="100000"/>
              </a:lnSpc>
              <a:spcBef>
                <a:spcPts val="0"/>
              </a:spcBef>
              <a:spcAft>
                <a:spcPts val="0"/>
              </a:spcAft>
              <a:buClr>
                <a:srgbClr val="430098"/>
              </a:buClr>
              <a:buSzPts val="3800"/>
              <a:buNone/>
              <a:defRPr sz="3800">
                <a:solidFill>
                  <a:srgbClr val="430098"/>
                </a:solidFill>
              </a:defRPr>
            </a:lvl5pPr>
            <a:lvl6pPr lvl="5" algn="l">
              <a:lnSpc>
                <a:spcPct val="100000"/>
              </a:lnSpc>
              <a:spcBef>
                <a:spcPts val="0"/>
              </a:spcBef>
              <a:spcAft>
                <a:spcPts val="0"/>
              </a:spcAft>
              <a:buClr>
                <a:srgbClr val="430098"/>
              </a:buClr>
              <a:buSzPts val="3800"/>
              <a:buNone/>
              <a:defRPr sz="3800">
                <a:solidFill>
                  <a:srgbClr val="430098"/>
                </a:solidFill>
              </a:defRPr>
            </a:lvl6pPr>
            <a:lvl7pPr lvl="6" algn="l">
              <a:lnSpc>
                <a:spcPct val="100000"/>
              </a:lnSpc>
              <a:spcBef>
                <a:spcPts val="0"/>
              </a:spcBef>
              <a:spcAft>
                <a:spcPts val="0"/>
              </a:spcAft>
              <a:buClr>
                <a:srgbClr val="430098"/>
              </a:buClr>
              <a:buSzPts val="3800"/>
              <a:buNone/>
              <a:defRPr sz="3800">
                <a:solidFill>
                  <a:srgbClr val="430098"/>
                </a:solidFill>
              </a:defRPr>
            </a:lvl7pPr>
            <a:lvl8pPr lvl="7" algn="l">
              <a:lnSpc>
                <a:spcPct val="100000"/>
              </a:lnSpc>
              <a:spcBef>
                <a:spcPts val="0"/>
              </a:spcBef>
              <a:spcAft>
                <a:spcPts val="0"/>
              </a:spcAft>
              <a:buClr>
                <a:srgbClr val="430098"/>
              </a:buClr>
              <a:buSzPts val="3800"/>
              <a:buNone/>
              <a:defRPr sz="3800">
                <a:solidFill>
                  <a:srgbClr val="430098"/>
                </a:solidFill>
              </a:defRPr>
            </a:lvl8pPr>
            <a:lvl9pPr lvl="8" algn="l">
              <a:lnSpc>
                <a:spcPct val="100000"/>
              </a:lnSpc>
              <a:spcBef>
                <a:spcPts val="0"/>
              </a:spcBef>
              <a:spcAft>
                <a:spcPts val="0"/>
              </a:spcAft>
              <a:buClr>
                <a:srgbClr val="430098"/>
              </a:buClr>
              <a:buSzPts val="3800"/>
              <a:buNone/>
              <a:defRPr sz="3800">
                <a:solidFill>
                  <a:srgbClr val="430098"/>
                </a:solidFill>
              </a:defRPr>
            </a:lvl9pPr>
          </a:lstStyle>
          <a:p/>
        </p:txBody>
      </p:sp>
      <p:pic>
        <p:nvPicPr>
          <p:cNvPr id="201" name="Google Shape;201;p95"/>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202" name="Google Shape;202;p95"/>
          <p:cNvPicPr preferRelativeResize="0"/>
          <p:nvPr/>
        </p:nvPicPr>
        <p:blipFill rotWithShape="1">
          <a:blip r:embed="rId3">
            <a:alphaModFix/>
          </a:blip>
          <a:srcRect b="17114" l="0" r="0" t="0"/>
          <a:stretch/>
        </p:blipFill>
        <p:spPr>
          <a:xfrm>
            <a:off x="6513700" y="2481275"/>
            <a:ext cx="1905024" cy="266222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203" name="Shape 203"/>
        <p:cNvGrpSpPr/>
        <p:nvPr/>
      </p:nvGrpSpPr>
      <p:grpSpPr>
        <a:xfrm>
          <a:off x="0" y="0"/>
          <a:ext cx="0" cy="0"/>
          <a:chOff x="0" y="0"/>
          <a:chExt cx="0" cy="0"/>
        </a:xfrm>
      </p:grpSpPr>
      <p:sp>
        <p:nvSpPr>
          <p:cNvPr id="204" name="Google Shape;204;p96"/>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9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0098"/>
              </a:buClr>
              <a:buSzPts val="1800"/>
              <a:buNone/>
              <a:defRPr sz="1800">
                <a:solidFill>
                  <a:srgbClr val="430098"/>
                </a:solidFill>
              </a:defRPr>
            </a:lvl1pPr>
            <a:lvl2pPr lvl="1"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206" name="Google Shape;206;p96"/>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207" name="Google Shape;207;p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208" name="Shape 208"/>
        <p:cNvGrpSpPr/>
        <p:nvPr/>
      </p:nvGrpSpPr>
      <p:grpSpPr>
        <a:xfrm>
          <a:off x="0" y="0"/>
          <a:ext cx="0" cy="0"/>
          <a:chOff x="0" y="0"/>
          <a:chExt cx="0" cy="0"/>
        </a:xfrm>
      </p:grpSpPr>
      <p:sp>
        <p:nvSpPr>
          <p:cNvPr id="209" name="Google Shape;209;p97"/>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211" name="Shape 211"/>
        <p:cNvGrpSpPr/>
        <p:nvPr/>
      </p:nvGrpSpPr>
      <p:grpSpPr>
        <a:xfrm>
          <a:off x="0" y="0"/>
          <a:ext cx="0" cy="0"/>
          <a:chOff x="0" y="0"/>
          <a:chExt cx="0" cy="0"/>
        </a:xfrm>
      </p:grpSpPr>
      <p:sp>
        <p:nvSpPr>
          <p:cNvPr id="212" name="Google Shape;212;p98"/>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98"/>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2400"/>
              <a:buNone/>
              <a:defRPr sz="2400">
                <a:solidFill>
                  <a:srgbClr val="430098"/>
                </a:solidFill>
              </a:defRPr>
            </a:lvl1pPr>
            <a:lvl2pPr lvl="1"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214" name="Google Shape;214;p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215" name="Shape 215"/>
        <p:cNvGrpSpPr/>
        <p:nvPr/>
      </p:nvGrpSpPr>
      <p:grpSpPr>
        <a:xfrm>
          <a:off x="0" y="0"/>
          <a:ext cx="0" cy="0"/>
          <a:chOff x="0" y="0"/>
          <a:chExt cx="0" cy="0"/>
        </a:xfrm>
      </p:grpSpPr>
      <p:sp>
        <p:nvSpPr>
          <p:cNvPr id="216" name="Google Shape;216;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17" name="Google Shape;217;p99"/>
          <p:cNvGrpSpPr/>
          <p:nvPr/>
        </p:nvGrpSpPr>
        <p:grpSpPr>
          <a:xfrm>
            <a:off x="830392" y="1191256"/>
            <a:ext cx="745763" cy="45826"/>
            <a:chOff x="4580561" y="2589004"/>
            <a:chExt cx="1064464" cy="25200"/>
          </a:xfrm>
        </p:grpSpPr>
        <p:sp>
          <p:nvSpPr>
            <p:cNvPr id="218" name="Google Shape;218;p99"/>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99"/>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p99"/>
          <p:cNvSpPr txBox="1"/>
          <p:nvPr>
            <p:ph type="title"/>
          </p:nvPr>
        </p:nvSpPr>
        <p:spPr>
          <a:xfrm>
            <a:off x="729450" y="512675"/>
            <a:ext cx="8033400" cy="103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algn="l">
              <a:lnSpc>
                <a:spcPct val="100000"/>
              </a:lnSpc>
              <a:spcBef>
                <a:spcPts val="0"/>
              </a:spcBef>
              <a:spcAft>
                <a:spcPts val="0"/>
              </a:spcAft>
              <a:buClr>
                <a:srgbClr val="430098"/>
              </a:buClr>
              <a:buSzPts val="2800"/>
              <a:buNone/>
              <a:defRPr>
                <a:solidFill>
                  <a:srgbClr val="430098"/>
                </a:solidFill>
              </a:defRPr>
            </a:lvl2pPr>
            <a:lvl3pPr lvl="2" algn="l">
              <a:lnSpc>
                <a:spcPct val="100000"/>
              </a:lnSpc>
              <a:spcBef>
                <a:spcPts val="0"/>
              </a:spcBef>
              <a:spcAft>
                <a:spcPts val="0"/>
              </a:spcAft>
              <a:buClr>
                <a:srgbClr val="430098"/>
              </a:buClr>
              <a:buSzPts val="2800"/>
              <a:buNone/>
              <a:defRPr>
                <a:solidFill>
                  <a:srgbClr val="430098"/>
                </a:solidFill>
              </a:defRPr>
            </a:lvl3pPr>
            <a:lvl4pPr lvl="3" algn="l">
              <a:lnSpc>
                <a:spcPct val="100000"/>
              </a:lnSpc>
              <a:spcBef>
                <a:spcPts val="0"/>
              </a:spcBef>
              <a:spcAft>
                <a:spcPts val="0"/>
              </a:spcAft>
              <a:buClr>
                <a:srgbClr val="430098"/>
              </a:buClr>
              <a:buSzPts val="2800"/>
              <a:buNone/>
              <a:defRPr>
                <a:solidFill>
                  <a:srgbClr val="430098"/>
                </a:solidFill>
              </a:defRPr>
            </a:lvl4pPr>
            <a:lvl5pPr lvl="4" algn="l">
              <a:lnSpc>
                <a:spcPct val="100000"/>
              </a:lnSpc>
              <a:spcBef>
                <a:spcPts val="0"/>
              </a:spcBef>
              <a:spcAft>
                <a:spcPts val="0"/>
              </a:spcAft>
              <a:buClr>
                <a:srgbClr val="430098"/>
              </a:buClr>
              <a:buSzPts val="2800"/>
              <a:buNone/>
              <a:defRPr>
                <a:solidFill>
                  <a:srgbClr val="430098"/>
                </a:solidFill>
              </a:defRPr>
            </a:lvl5pPr>
            <a:lvl6pPr lvl="5" algn="l">
              <a:lnSpc>
                <a:spcPct val="100000"/>
              </a:lnSpc>
              <a:spcBef>
                <a:spcPts val="0"/>
              </a:spcBef>
              <a:spcAft>
                <a:spcPts val="0"/>
              </a:spcAft>
              <a:buClr>
                <a:srgbClr val="430098"/>
              </a:buClr>
              <a:buSzPts val="2800"/>
              <a:buNone/>
              <a:defRPr>
                <a:solidFill>
                  <a:srgbClr val="430098"/>
                </a:solidFill>
              </a:defRPr>
            </a:lvl6pPr>
            <a:lvl7pPr lvl="6" algn="l">
              <a:lnSpc>
                <a:spcPct val="100000"/>
              </a:lnSpc>
              <a:spcBef>
                <a:spcPts val="0"/>
              </a:spcBef>
              <a:spcAft>
                <a:spcPts val="0"/>
              </a:spcAft>
              <a:buClr>
                <a:srgbClr val="430098"/>
              </a:buClr>
              <a:buSzPts val="2800"/>
              <a:buNone/>
              <a:defRPr>
                <a:solidFill>
                  <a:srgbClr val="430098"/>
                </a:solidFill>
              </a:defRPr>
            </a:lvl7pPr>
            <a:lvl8pPr lvl="7" algn="l">
              <a:lnSpc>
                <a:spcPct val="100000"/>
              </a:lnSpc>
              <a:spcBef>
                <a:spcPts val="0"/>
              </a:spcBef>
              <a:spcAft>
                <a:spcPts val="0"/>
              </a:spcAft>
              <a:buClr>
                <a:srgbClr val="430098"/>
              </a:buClr>
              <a:buSzPts val="2800"/>
              <a:buNone/>
              <a:defRPr>
                <a:solidFill>
                  <a:srgbClr val="430098"/>
                </a:solidFill>
              </a:defRPr>
            </a:lvl8pPr>
            <a:lvl9pPr lvl="8" algn="l">
              <a:lnSpc>
                <a:spcPct val="100000"/>
              </a:lnSpc>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221" name="Shape 221"/>
        <p:cNvGrpSpPr/>
        <p:nvPr/>
      </p:nvGrpSpPr>
      <p:grpSpPr>
        <a:xfrm>
          <a:off x="0" y="0"/>
          <a:ext cx="0" cy="0"/>
          <a:chOff x="0" y="0"/>
          <a:chExt cx="0" cy="0"/>
        </a:xfrm>
      </p:grpSpPr>
      <p:pic>
        <p:nvPicPr>
          <p:cNvPr id="222" name="Google Shape;222;p100"/>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23" name="Google Shape;223;p100"/>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pic>
        <p:nvPicPr>
          <p:cNvPr id="224" name="Google Shape;224;p100"/>
          <p:cNvPicPr preferRelativeResize="0"/>
          <p:nvPr/>
        </p:nvPicPr>
        <p:blipFill rotWithShape="1">
          <a:blip r:embed="rId3">
            <a:alphaModFix/>
          </a:blip>
          <a:srcRect b="0" l="22332" r="22331"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225" name="Shape 225"/>
        <p:cNvGrpSpPr/>
        <p:nvPr/>
      </p:nvGrpSpPr>
      <p:grpSpPr>
        <a:xfrm>
          <a:off x="0" y="0"/>
          <a:ext cx="0" cy="0"/>
          <a:chOff x="0" y="0"/>
          <a:chExt cx="0" cy="0"/>
        </a:xfrm>
      </p:grpSpPr>
      <p:pic>
        <p:nvPicPr>
          <p:cNvPr id="226" name="Google Shape;226;p101"/>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27" name="Google Shape;227;p10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pic>
        <p:nvPicPr>
          <p:cNvPr id="228" name="Google Shape;228;p101"/>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229" name="Shape 229"/>
        <p:cNvGrpSpPr/>
        <p:nvPr/>
      </p:nvGrpSpPr>
      <p:grpSpPr>
        <a:xfrm>
          <a:off x="0" y="0"/>
          <a:ext cx="0" cy="0"/>
          <a:chOff x="0" y="0"/>
          <a:chExt cx="0" cy="0"/>
        </a:xfrm>
      </p:grpSpPr>
      <p:pic>
        <p:nvPicPr>
          <p:cNvPr id="230" name="Google Shape;230;p102"/>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231" name="Google Shape;231;p102"/>
          <p:cNvSpPr/>
          <p:nvPr/>
        </p:nvSpPr>
        <p:spPr>
          <a:xfrm>
            <a:off x="0" y="0"/>
            <a:ext cx="9167400" cy="5143500"/>
          </a:xfrm>
          <a:prstGeom prst="rect">
            <a:avLst/>
          </a:prstGeom>
          <a:solidFill>
            <a:srgbClr val="434343">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102"/>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233" name="Google Shape;233;p102"/>
          <p:cNvGrpSpPr/>
          <p:nvPr/>
        </p:nvGrpSpPr>
        <p:grpSpPr>
          <a:xfrm>
            <a:off x="1975500" y="3845558"/>
            <a:ext cx="5193000" cy="763722"/>
            <a:chOff x="1975250" y="1903874"/>
            <a:chExt cx="5193000" cy="763722"/>
          </a:xfrm>
        </p:grpSpPr>
        <p:sp>
          <p:nvSpPr>
            <p:cNvPr id="234" name="Google Shape;234;p102"/>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235" name="Google Shape;235;p102"/>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236" name="Google Shape;236;p102"/>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29" name="Shape 29"/>
        <p:cNvGrpSpPr/>
        <p:nvPr/>
      </p:nvGrpSpPr>
      <p:grpSpPr>
        <a:xfrm>
          <a:off x="0" y="0"/>
          <a:ext cx="0" cy="0"/>
          <a:chOff x="0" y="0"/>
          <a:chExt cx="0" cy="0"/>
        </a:xfrm>
      </p:grpSpPr>
      <p:pic>
        <p:nvPicPr>
          <p:cNvPr id="30" name="Google Shape;30;p59"/>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31" name="Google Shape;31;p59"/>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32" name="Google Shape;32;p59"/>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algn="l">
              <a:lnSpc>
                <a:spcPct val="100000"/>
              </a:lnSpc>
              <a:spcBef>
                <a:spcPts val="0"/>
              </a:spcBef>
              <a:spcAft>
                <a:spcPts val="0"/>
              </a:spcAft>
              <a:buClr>
                <a:srgbClr val="FFFFFF"/>
              </a:buClr>
              <a:buSzPts val="3800"/>
              <a:buNone/>
              <a:defRPr sz="3800">
                <a:solidFill>
                  <a:srgbClr val="FFFFFF"/>
                </a:solidFill>
              </a:defRPr>
            </a:lvl2pPr>
            <a:lvl3pPr lvl="2" algn="l">
              <a:lnSpc>
                <a:spcPct val="100000"/>
              </a:lnSpc>
              <a:spcBef>
                <a:spcPts val="0"/>
              </a:spcBef>
              <a:spcAft>
                <a:spcPts val="0"/>
              </a:spcAft>
              <a:buClr>
                <a:srgbClr val="FFFFFF"/>
              </a:buClr>
              <a:buSzPts val="3800"/>
              <a:buNone/>
              <a:defRPr sz="3800">
                <a:solidFill>
                  <a:srgbClr val="FFFFFF"/>
                </a:solidFill>
              </a:defRPr>
            </a:lvl3pPr>
            <a:lvl4pPr lvl="3" algn="l">
              <a:lnSpc>
                <a:spcPct val="100000"/>
              </a:lnSpc>
              <a:spcBef>
                <a:spcPts val="0"/>
              </a:spcBef>
              <a:spcAft>
                <a:spcPts val="0"/>
              </a:spcAft>
              <a:buClr>
                <a:srgbClr val="FFFFFF"/>
              </a:buClr>
              <a:buSzPts val="3800"/>
              <a:buNone/>
              <a:defRPr sz="3800">
                <a:solidFill>
                  <a:srgbClr val="FFFFFF"/>
                </a:solidFill>
              </a:defRPr>
            </a:lvl4pPr>
            <a:lvl5pPr lvl="4" algn="l">
              <a:lnSpc>
                <a:spcPct val="100000"/>
              </a:lnSpc>
              <a:spcBef>
                <a:spcPts val="0"/>
              </a:spcBef>
              <a:spcAft>
                <a:spcPts val="0"/>
              </a:spcAft>
              <a:buClr>
                <a:srgbClr val="FFFFFF"/>
              </a:buClr>
              <a:buSzPts val="3800"/>
              <a:buNone/>
              <a:defRPr sz="3800">
                <a:solidFill>
                  <a:srgbClr val="FFFFFF"/>
                </a:solidFill>
              </a:defRPr>
            </a:lvl5pPr>
            <a:lvl6pPr lvl="5" algn="l">
              <a:lnSpc>
                <a:spcPct val="100000"/>
              </a:lnSpc>
              <a:spcBef>
                <a:spcPts val="0"/>
              </a:spcBef>
              <a:spcAft>
                <a:spcPts val="0"/>
              </a:spcAft>
              <a:buClr>
                <a:srgbClr val="FFFFFF"/>
              </a:buClr>
              <a:buSzPts val="3800"/>
              <a:buNone/>
              <a:defRPr sz="3800">
                <a:solidFill>
                  <a:srgbClr val="FFFFFF"/>
                </a:solidFill>
              </a:defRPr>
            </a:lvl6pPr>
            <a:lvl7pPr lvl="6" algn="l">
              <a:lnSpc>
                <a:spcPct val="100000"/>
              </a:lnSpc>
              <a:spcBef>
                <a:spcPts val="0"/>
              </a:spcBef>
              <a:spcAft>
                <a:spcPts val="0"/>
              </a:spcAft>
              <a:buClr>
                <a:srgbClr val="FFFFFF"/>
              </a:buClr>
              <a:buSzPts val="3800"/>
              <a:buNone/>
              <a:defRPr sz="3800">
                <a:solidFill>
                  <a:srgbClr val="FFFFFF"/>
                </a:solidFill>
              </a:defRPr>
            </a:lvl7pPr>
            <a:lvl8pPr lvl="7" algn="l">
              <a:lnSpc>
                <a:spcPct val="100000"/>
              </a:lnSpc>
              <a:spcBef>
                <a:spcPts val="0"/>
              </a:spcBef>
              <a:spcAft>
                <a:spcPts val="0"/>
              </a:spcAft>
              <a:buClr>
                <a:srgbClr val="FFFFFF"/>
              </a:buClr>
              <a:buSzPts val="3800"/>
              <a:buNone/>
              <a:defRPr sz="3800">
                <a:solidFill>
                  <a:srgbClr val="FFFFFF"/>
                </a:solidFill>
              </a:defRPr>
            </a:lvl8pPr>
            <a:lvl9pPr lvl="8"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237" name="Shape 237"/>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238" name="Shape 238"/>
        <p:cNvGrpSpPr/>
        <p:nvPr/>
      </p:nvGrpSpPr>
      <p:grpSpPr>
        <a:xfrm>
          <a:off x="0" y="0"/>
          <a:ext cx="0" cy="0"/>
          <a:chOff x="0" y="0"/>
          <a:chExt cx="0" cy="0"/>
        </a:xfrm>
      </p:grpSpPr>
      <p:sp>
        <p:nvSpPr>
          <p:cNvPr id="239" name="Google Shape;239;p10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40" name="Google Shape;240;p104"/>
          <p:cNvPicPr preferRelativeResize="0"/>
          <p:nvPr/>
        </p:nvPicPr>
        <p:blipFill rotWithShape="1">
          <a:blip r:embed="rId2">
            <a:alphaModFix/>
          </a:blip>
          <a:srcRect b="18845" l="0" r="0" t="18852"/>
          <a:stretch/>
        </p:blipFill>
        <p:spPr>
          <a:xfrm>
            <a:off x="3313903" y="2364028"/>
            <a:ext cx="2363795" cy="41544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1" name="Shape 241"/>
        <p:cNvGrpSpPr/>
        <p:nvPr/>
      </p:nvGrpSpPr>
      <p:grpSpPr>
        <a:xfrm>
          <a:off x="0" y="0"/>
          <a:ext cx="0" cy="0"/>
          <a:chOff x="0" y="0"/>
          <a:chExt cx="0" cy="0"/>
        </a:xfrm>
      </p:grpSpPr>
      <p:sp>
        <p:nvSpPr>
          <p:cNvPr id="242" name="Google Shape;242;p105"/>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lvl="1"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43" name="Google Shape;243;p105"/>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algn="l">
              <a:lnSpc>
                <a:spcPct val="115000"/>
              </a:lnSpc>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244" name="Google Shape;244;p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245" name="Shape 245"/>
        <p:cNvGrpSpPr/>
        <p:nvPr/>
      </p:nvGrpSpPr>
      <p:grpSpPr>
        <a:xfrm>
          <a:off x="0" y="0"/>
          <a:ext cx="0" cy="0"/>
          <a:chOff x="0" y="0"/>
          <a:chExt cx="0" cy="0"/>
        </a:xfrm>
      </p:grpSpPr>
      <p:sp>
        <p:nvSpPr>
          <p:cNvPr id="246" name="Google Shape;246;p10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7" name="Google Shape;247;p10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2" name="Shape 252"/>
        <p:cNvGrpSpPr/>
        <p:nvPr/>
      </p:nvGrpSpPr>
      <p:grpSpPr>
        <a:xfrm>
          <a:off x="0" y="0"/>
          <a:ext cx="0" cy="0"/>
          <a:chOff x="0" y="0"/>
          <a:chExt cx="0" cy="0"/>
        </a:xfrm>
      </p:grpSpPr>
      <p:sp>
        <p:nvSpPr>
          <p:cNvPr id="253" name="Google Shape;253;p10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4" name="Google Shape;254;p10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5" name="Google Shape;255;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6" name="Shape 256"/>
        <p:cNvGrpSpPr/>
        <p:nvPr/>
      </p:nvGrpSpPr>
      <p:grpSpPr>
        <a:xfrm>
          <a:off x="0" y="0"/>
          <a:ext cx="0" cy="0"/>
          <a:chOff x="0" y="0"/>
          <a:chExt cx="0" cy="0"/>
        </a:xfrm>
      </p:grpSpPr>
      <p:sp>
        <p:nvSpPr>
          <p:cNvPr id="257" name="Google Shape;257;p10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8" name="Google Shape;258;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9" name="Shape 259"/>
        <p:cNvGrpSpPr/>
        <p:nvPr/>
      </p:nvGrpSpPr>
      <p:grpSpPr>
        <a:xfrm>
          <a:off x="0" y="0"/>
          <a:ext cx="0" cy="0"/>
          <a:chOff x="0" y="0"/>
          <a:chExt cx="0" cy="0"/>
        </a:xfrm>
      </p:grpSpPr>
      <p:sp>
        <p:nvSpPr>
          <p:cNvPr id="260" name="Google Shape;260;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1" name="Google Shape;261;p1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2" name="Google Shape;262;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3" name="Shape 263"/>
        <p:cNvGrpSpPr/>
        <p:nvPr/>
      </p:nvGrpSpPr>
      <p:grpSpPr>
        <a:xfrm>
          <a:off x="0" y="0"/>
          <a:ext cx="0" cy="0"/>
          <a:chOff x="0" y="0"/>
          <a:chExt cx="0" cy="0"/>
        </a:xfrm>
      </p:grpSpPr>
      <p:sp>
        <p:nvSpPr>
          <p:cNvPr id="264" name="Google Shape;264;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1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6" name="Google Shape;266;p1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7" name="Google Shape;267;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8" name="Shape 268"/>
        <p:cNvGrpSpPr/>
        <p:nvPr/>
      </p:nvGrpSpPr>
      <p:grpSpPr>
        <a:xfrm>
          <a:off x="0" y="0"/>
          <a:ext cx="0" cy="0"/>
          <a:chOff x="0" y="0"/>
          <a:chExt cx="0" cy="0"/>
        </a:xfrm>
      </p:grpSpPr>
      <p:sp>
        <p:nvSpPr>
          <p:cNvPr id="269" name="Google Shape;269;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0" name="Google Shape;270;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71" name="Shape 271"/>
        <p:cNvGrpSpPr/>
        <p:nvPr/>
      </p:nvGrpSpPr>
      <p:grpSpPr>
        <a:xfrm>
          <a:off x="0" y="0"/>
          <a:ext cx="0" cy="0"/>
          <a:chOff x="0" y="0"/>
          <a:chExt cx="0" cy="0"/>
        </a:xfrm>
      </p:grpSpPr>
      <p:sp>
        <p:nvSpPr>
          <p:cNvPr id="272" name="Google Shape;272;p1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3" name="Google Shape;273;p1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4" name="Google Shape;274;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33" name="Shape 33"/>
        <p:cNvGrpSpPr/>
        <p:nvPr/>
      </p:nvGrpSpPr>
      <p:grpSpPr>
        <a:xfrm>
          <a:off x="0" y="0"/>
          <a:ext cx="0" cy="0"/>
          <a:chOff x="0" y="0"/>
          <a:chExt cx="0" cy="0"/>
        </a:xfrm>
      </p:grpSpPr>
      <p:sp>
        <p:nvSpPr>
          <p:cNvPr id="34" name="Google Shape;34;p60"/>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0"/>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36" name="Google Shape;36;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75" name="Shape 275"/>
        <p:cNvGrpSpPr/>
        <p:nvPr/>
      </p:nvGrpSpPr>
      <p:grpSpPr>
        <a:xfrm>
          <a:off x="0" y="0"/>
          <a:ext cx="0" cy="0"/>
          <a:chOff x="0" y="0"/>
          <a:chExt cx="0" cy="0"/>
        </a:xfrm>
      </p:grpSpPr>
      <p:sp>
        <p:nvSpPr>
          <p:cNvPr id="276" name="Google Shape;276;p1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7" name="Google Shape;277;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78" name="Shape 278"/>
        <p:cNvGrpSpPr/>
        <p:nvPr/>
      </p:nvGrpSpPr>
      <p:grpSpPr>
        <a:xfrm>
          <a:off x="0" y="0"/>
          <a:ext cx="0" cy="0"/>
          <a:chOff x="0" y="0"/>
          <a:chExt cx="0" cy="0"/>
        </a:xfrm>
      </p:grpSpPr>
      <p:sp>
        <p:nvSpPr>
          <p:cNvPr id="279" name="Google Shape;279;p1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81" name="Google Shape;281;p1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82" name="Google Shape;282;p1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3" name="Google Shape;283;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84" name="Shape 284"/>
        <p:cNvGrpSpPr/>
        <p:nvPr/>
      </p:nvGrpSpPr>
      <p:grpSpPr>
        <a:xfrm>
          <a:off x="0" y="0"/>
          <a:ext cx="0" cy="0"/>
          <a:chOff x="0" y="0"/>
          <a:chExt cx="0" cy="0"/>
        </a:xfrm>
      </p:grpSpPr>
      <p:sp>
        <p:nvSpPr>
          <p:cNvPr id="285" name="Google Shape;285;p1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6" name="Google Shape;286;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87" name="Shape 287"/>
        <p:cNvGrpSpPr/>
        <p:nvPr/>
      </p:nvGrpSpPr>
      <p:grpSpPr>
        <a:xfrm>
          <a:off x="0" y="0"/>
          <a:ext cx="0" cy="0"/>
          <a:chOff x="0" y="0"/>
          <a:chExt cx="0" cy="0"/>
        </a:xfrm>
      </p:grpSpPr>
      <p:sp>
        <p:nvSpPr>
          <p:cNvPr id="288" name="Google Shape;288;p1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9" name="Google Shape;289;p1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90" name="Google Shape;290;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1" name="Shape 291"/>
        <p:cNvGrpSpPr/>
        <p:nvPr/>
      </p:nvGrpSpPr>
      <p:grpSpPr>
        <a:xfrm>
          <a:off x="0" y="0"/>
          <a:ext cx="0" cy="0"/>
          <a:chOff x="0" y="0"/>
          <a:chExt cx="0" cy="0"/>
        </a:xfrm>
      </p:grpSpPr>
      <p:sp>
        <p:nvSpPr>
          <p:cNvPr id="292" name="Google Shape;292;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37" name="Shape 37"/>
        <p:cNvGrpSpPr/>
        <p:nvPr/>
      </p:nvGrpSpPr>
      <p:grpSpPr>
        <a:xfrm>
          <a:off x="0" y="0"/>
          <a:ext cx="0" cy="0"/>
          <a:chOff x="0" y="0"/>
          <a:chExt cx="0" cy="0"/>
        </a:xfrm>
      </p:grpSpPr>
      <p:sp>
        <p:nvSpPr>
          <p:cNvPr id="38" name="Google Shape;38;p61"/>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40"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41" name="Shape 41"/>
        <p:cNvGrpSpPr/>
        <p:nvPr/>
      </p:nvGrpSpPr>
      <p:grpSpPr>
        <a:xfrm>
          <a:off x="0" y="0"/>
          <a:ext cx="0" cy="0"/>
          <a:chOff x="0" y="0"/>
          <a:chExt cx="0" cy="0"/>
        </a:xfrm>
      </p:grpSpPr>
      <p:sp>
        <p:nvSpPr>
          <p:cNvPr id="42" name="Google Shape;42;p63"/>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 name="Google Shape;43;p63"/>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44" name="Google Shape;44;p63"/>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45" name="Google Shape;45;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theme" Target="../theme/theme4.xml"/><Relationship Id="rId25" Type="http://schemas.openxmlformats.org/officeDocument/2006/relationships/slideLayout" Target="../slideLayouts/slideLayout53.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Medium"/>
              <a:buNone/>
              <a:defRPr b="0" i="0" sz="2800" u="none" cap="none" strike="noStrike">
                <a:solidFill>
                  <a:srgbClr val="000000"/>
                </a:solidFill>
                <a:latin typeface="Rubik Medium"/>
                <a:ea typeface="Rubik Medium"/>
                <a:cs typeface="Rubik Medium"/>
                <a:sym typeface="Rubik Medium"/>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8" name="Google Shape;8;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35" name="Shape 135"/>
        <p:cNvGrpSpPr/>
        <p:nvPr/>
      </p:nvGrpSpPr>
      <p:grpSpPr>
        <a:xfrm>
          <a:off x="0" y="0"/>
          <a:ext cx="0" cy="0"/>
          <a:chOff x="0" y="0"/>
          <a:chExt cx="0" cy="0"/>
        </a:xfrm>
      </p:grpSpPr>
      <p:sp>
        <p:nvSpPr>
          <p:cNvPr id="136" name="Google Shape;13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Medium"/>
              <a:buNone/>
              <a:defRPr b="0" i="0" sz="2800" u="none" cap="none" strike="noStrike">
                <a:solidFill>
                  <a:srgbClr val="000000"/>
                </a:solidFill>
                <a:latin typeface="Rubik Medium"/>
                <a:ea typeface="Rubik Medium"/>
                <a:cs typeface="Rubik Medium"/>
                <a:sym typeface="Rubik Medium"/>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137" name="Google Shape;13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138" name="Google Shape;138;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8" name="Shape 248"/>
        <p:cNvGrpSpPr/>
        <p:nvPr/>
      </p:nvGrpSpPr>
      <p:grpSpPr>
        <a:xfrm>
          <a:off x="0" y="0"/>
          <a:ext cx="0" cy="0"/>
          <a:chOff x="0" y="0"/>
          <a:chExt cx="0" cy="0"/>
        </a:xfrm>
      </p:grpSpPr>
      <p:sp>
        <p:nvSpPr>
          <p:cNvPr id="249" name="Google Shape;249;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50" name="Google Shape;250;p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51" name="Google Shape;251;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4.gif"/><Relationship Id="rId4" Type="http://schemas.openxmlformats.org/officeDocument/2006/relationships/image" Target="../media/image3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3.gif"/><Relationship Id="rId4" Type="http://schemas.openxmlformats.org/officeDocument/2006/relationships/image" Target="../media/image16.png"/><Relationship Id="rId5"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4.gif"/><Relationship Id="rId4" Type="http://schemas.openxmlformats.org/officeDocument/2006/relationships/image" Target="../media/image3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4.gif"/><Relationship Id="rId4" Type="http://schemas.openxmlformats.org/officeDocument/2006/relationships/image" Target="../media/image3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hyperlink" Target="https://medium.com/datadriveninvestor/support-vector-machines-ae0ff2375479" TargetMode="External"/><Relationship Id="rId5" Type="http://schemas.openxmlformats.org/officeDocument/2006/relationships/hyperlink" Target="https://medium.com/machine-learning-101/chapter-2-svm-support-vector-machine-theory-f0812effc72" TargetMode="External"/><Relationship Id="rId6" Type="http://schemas.openxmlformats.org/officeDocument/2006/relationships/hyperlink" Target="https://towardsdatascience.com/kernel-function-6f1d2be609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2" name="Shape 352"/>
        <p:cNvGrpSpPr/>
        <p:nvPr/>
      </p:nvGrpSpPr>
      <p:grpSpPr>
        <a:xfrm>
          <a:off x="0" y="0"/>
          <a:ext cx="0" cy="0"/>
          <a:chOff x="0" y="0"/>
          <a:chExt cx="0" cy="0"/>
        </a:xfrm>
      </p:grpSpPr>
      <p:pic>
        <p:nvPicPr>
          <p:cNvPr id="353" name="Google Shape;353;p10"/>
          <p:cNvPicPr preferRelativeResize="0"/>
          <p:nvPr/>
        </p:nvPicPr>
        <p:blipFill rotWithShape="1">
          <a:blip r:embed="rId3">
            <a:alphaModFix/>
          </a:blip>
          <a:srcRect b="0" l="15694" r="11777" t="0"/>
          <a:stretch/>
        </p:blipFill>
        <p:spPr>
          <a:xfrm>
            <a:off x="2107400" y="838127"/>
            <a:ext cx="5125249" cy="327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11"/>
          <p:cNvPicPr preferRelativeResize="0"/>
          <p:nvPr/>
        </p:nvPicPr>
        <p:blipFill rotWithShape="1">
          <a:blip r:embed="rId3">
            <a:alphaModFix/>
          </a:blip>
          <a:srcRect b="0" l="0" r="49176" t="0"/>
          <a:stretch/>
        </p:blipFill>
        <p:spPr>
          <a:xfrm>
            <a:off x="473000" y="857200"/>
            <a:ext cx="3501727" cy="2567050"/>
          </a:xfrm>
          <a:prstGeom prst="rect">
            <a:avLst/>
          </a:prstGeom>
          <a:noFill/>
          <a:ln>
            <a:noFill/>
          </a:ln>
        </p:spPr>
      </p:pic>
      <p:sp>
        <p:nvSpPr>
          <p:cNvPr id="359" name="Google Shape;359;p11"/>
          <p:cNvSpPr txBox="1"/>
          <p:nvPr/>
        </p:nvSpPr>
        <p:spPr>
          <a:xfrm>
            <a:off x="862500" y="3793025"/>
            <a:ext cx="7419000" cy="7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600" u="none" cap="none" strike="noStrike">
                <a:solidFill>
                  <a:srgbClr val="000000"/>
                </a:solidFill>
                <a:latin typeface="Rubik"/>
                <a:ea typeface="Rubik"/>
                <a:cs typeface="Rubik"/>
                <a:sym typeface="Rubik"/>
              </a:rPr>
              <a:t>Ambas rectas separan los puntos rojos y verdes. </a:t>
            </a:r>
            <a:endParaRPr b="0" i="0" sz="16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1" i="0" lang="es" sz="1600" u="none" cap="none" strike="noStrike">
                <a:solidFill>
                  <a:srgbClr val="009BDE"/>
                </a:solidFill>
                <a:latin typeface="Rubik"/>
                <a:ea typeface="Rubik"/>
                <a:cs typeface="Rubik"/>
                <a:sym typeface="Rubik"/>
              </a:rPr>
              <a:t>¿Existe una buena razón para elegir una u otra?</a:t>
            </a:r>
            <a:r>
              <a:rPr b="0" i="0" lang="es" sz="1600" u="none" cap="none" strike="noStrike">
                <a:solidFill>
                  <a:srgbClr val="009BDE"/>
                </a:solidFill>
                <a:latin typeface="Rubik"/>
                <a:ea typeface="Rubik"/>
                <a:cs typeface="Rubik"/>
                <a:sym typeface="Rubik"/>
              </a:rPr>
              <a:t> </a:t>
            </a:r>
            <a:r>
              <a:rPr b="1" i="0" lang="es" sz="1600" u="none" cap="none" strike="noStrike">
                <a:solidFill>
                  <a:srgbClr val="009BDE"/>
                </a:solidFill>
                <a:latin typeface="Rubik"/>
                <a:ea typeface="Rubik"/>
                <a:cs typeface="Rubik"/>
                <a:sym typeface="Rubik"/>
              </a:rPr>
              <a:t>¿Son éstas las únicas rectas posibles? ¿Hay vida después de la muerte?</a:t>
            </a:r>
            <a:endParaRPr b="1" i="0" sz="1600" u="none" cap="none" strike="noStrike">
              <a:solidFill>
                <a:srgbClr val="009BDE"/>
              </a:solidFill>
              <a:latin typeface="Rubik"/>
              <a:ea typeface="Rubik"/>
              <a:cs typeface="Rubik"/>
              <a:sym typeface="Rubik"/>
            </a:endParaRPr>
          </a:p>
        </p:txBody>
      </p:sp>
      <p:pic>
        <p:nvPicPr>
          <p:cNvPr id="360" name="Google Shape;360;p11"/>
          <p:cNvPicPr preferRelativeResize="0"/>
          <p:nvPr/>
        </p:nvPicPr>
        <p:blipFill rotWithShape="1">
          <a:blip r:embed="rId3">
            <a:alphaModFix/>
          </a:blip>
          <a:srcRect b="0" l="50304" r="-1128" t="0"/>
          <a:stretch/>
        </p:blipFill>
        <p:spPr>
          <a:xfrm>
            <a:off x="5214024" y="857200"/>
            <a:ext cx="3501727" cy="2567050"/>
          </a:xfrm>
          <a:prstGeom prst="rect">
            <a:avLst/>
          </a:prstGeom>
          <a:noFill/>
          <a:ln>
            <a:noFill/>
          </a:ln>
        </p:spPr>
      </p:pic>
      <p:pic>
        <p:nvPicPr>
          <p:cNvPr id="361" name="Google Shape;361;p11"/>
          <p:cNvPicPr preferRelativeResize="0"/>
          <p:nvPr/>
        </p:nvPicPr>
        <p:blipFill rotWithShape="1">
          <a:blip r:embed="rId4">
            <a:alphaModFix/>
          </a:blip>
          <a:srcRect b="8651" l="35738" r="17839" t="8642"/>
          <a:stretch/>
        </p:blipFill>
        <p:spPr>
          <a:xfrm>
            <a:off x="4067575" y="1515747"/>
            <a:ext cx="1053600" cy="10560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12"/>
          <p:cNvSpPr txBox="1"/>
          <p:nvPr>
            <p:ph idx="4294967295" type="title"/>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s">
                <a:solidFill>
                  <a:srgbClr val="434343"/>
                </a:solidFill>
                <a:latin typeface="Rubik"/>
                <a:ea typeface="Rubik"/>
                <a:cs typeface="Rubik"/>
                <a:sym typeface="Rubik"/>
              </a:rPr>
              <a:t>Clasificadores Buenos vs. Malos</a:t>
            </a:r>
            <a:endParaRPr b="1">
              <a:solidFill>
                <a:srgbClr val="434343"/>
              </a:solidFill>
              <a:latin typeface="Rubik"/>
              <a:ea typeface="Rubik"/>
              <a:cs typeface="Rubik"/>
              <a:sym typeface="Rubik"/>
            </a:endParaRPr>
          </a:p>
        </p:txBody>
      </p:sp>
      <p:sp>
        <p:nvSpPr>
          <p:cNvPr id="367" name="Google Shape;367;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368" name="Google Shape;368;p12"/>
          <p:cNvSpPr txBox="1"/>
          <p:nvPr/>
        </p:nvSpPr>
        <p:spPr>
          <a:xfrm>
            <a:off x="899775" y="1132750"/>
            <a:ext cx="60567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El valor de un clasificador no radica en lo bien que separa los datos de entrenamiento. Eventualmente </a:t>
            </a:r>
            <a:r>
              <a:rPr b="1" i="0" lang="es" sz="1800" u="none" cap="none" strike="noStrike">
                <a:solidFill>
                  <a:srgbClr val="434343"/>
                </a:solidFill>
                <a:latin typeface="Rubik"/>
                <a:ea typeface="Rubik"/>
                <a:cs typeface="Rubik"/>
                <a:sym typeface="Rubik"/>
              </a:rPr>
              <a:t>queremos que clasifique datos nuevos no vistos.</a:t>
            </a:r>
            <a:r>
              <a:rPr b="0" i="0" lang="es" sz="1800" u="none" cap="none" strike="noStrike">
                <a:solidFill>
                  <a:srgbClr val="434343"/>
                </a:solidFill>
                <a:latin typeface="Rubik Light"/>
                <a:ea typeface="Rubik Light"/>
                <a:cs typeface="Rubik Light"/>
                <a:sym typeface="Rubik Light"/>
              </a:rPr>
              <a:t> </a:t>
            </a:r>
            <a:endParaRPr b="0" i="0" sz="18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Dado esto, queremos elegir una línea que capture el patrón general en los datos de entrenamiento, así que hay una buena posibilidad de que le vaya bien en los datos de prueba.</a:t>
            </a:r>
            <a:endParaRPr b="0" i="0" sz="18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13"/>
          <p:cNvSpPr txBox="1"/>
          <p:nvPr>
            <p:ph idx="4294967295" type="title"/>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s">
                <a:solidFill>
                  <a:srgbClr val="434343"/>
                </a:solidFill>
                <a:latin typeface="Rubik"/>
                <a:ea typeface="Rubik"/>
                <a:cs typeface="Rubik"/>
                <a:sym typeface="Rubik"/>
              </a:rPr>
              <a:t>Clasificadores Buenos vs. Malos</a:t>
            </a:r>
            <a:endParaRPr b="1">
              <a:solidFill>
                <a:srgbClr val="434343"/>
              </a:solidFill>
              <a:latin typeface="Rubik"/>
              <a:ea typeface="Rubik"/>
              <a:cs typeface="Rubik"/>
              <a:sym typeface="Rubik"/>
            </a:endParaRPr>
          </a:p>
        </p:txBody>
      </p:sp>
      <p:sp>
        <p:nvSpPr>
          <p:cNvPr id="374" name="Google Shape;37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375" name="Google Shape;375;p13"/>
          <p:cNvPicPr preferRelativeResize="0"/>
          <p:nvPr/>
        </p:nvPicPr>
        <p:blipFill rotWithShape="1">
          <a:blip r:embed="rId3">
            <a:alphaModFix/>
          </a:blip>
          <a:srcRect b="0" l="0" r="52432" t="2276"/>
          <a:stretch/>
        </p:blipFill>
        <p:spPr>
          <a:xfrm>
            <a:off x="1112575" y="1976253"/>
            <a:ext cx="3328396" cy="2593886"/>
          </a:xfrm>
          <a:prstGeom prst="rect">
            <a:avLst/>
          </a:prstGeom>
          <a:noFill/>
          <a:ln>
            <a:noFill/>
          </a:ln>
        </p:spPr>
      </p:pic>
      <p:pic>
        <p:nvPicPr>
          <p:cNvPr id="376" name="Google Shape;376;p13"/>
          <p:cNvPicPr preferRelativeResize="0"/>
          <p:nvPr/>
        </p:nvPicPr>
        <p:blipFill rotWithShape="1">
          <a:blip r:embed="rId3">
            <a:alphaModFix/>
          </a:blip>
          <a:srcRect b="0" l="52432" r="739" t="0"/>
          <a:stretch/>
        </p:blipFill>
        <p:spPr>
          <a:xfrm>
            <a:off x="4756153" y="1910412"/>
            <a:ext cx="3328396" cy="2696225"/>
          </a:xfrm>
          <a:prstGeom prst="rect">
            <a:avLst/>
          </a:prstGeom>
          <a:noFill/>
          <a:ln>
            <a:noFill/>
          </a:ln>
        </p:spPr>
      </p:pic>
      <p:sp>
        <p:nvSpPr>
          <p:cNvPr id="377" name="Google Shape;377;p13"/>
          <p:cNvSpPr txBox="1"/>
          <p:nvPr/>
        </p:nvSpPr>
        <p:spPr>
          <a:xfrm>
            <a:off x="899775" y="1132750"/>
            <a:ext cx="6056700" cy="5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¿Y entonces, qué nos dicen estas rectas?</a:t>
            </a:r>
            <a:endParaRPr b="0" i="0" sz="18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383" name="Google Shape;383;p14"/>
          <p:cNvPicPr preferRelativeResize="0"/>
          <p:nvPr/>
        </p:nvPicPr>
        <p:blipFill rotWithShape="1">
          <a:blip r:embed="rId3">
            <a:alphaModFix/>
          </a:blip>
          <a:srcRect b="0" l="0" r="0" t="0"/>
          <a:stretch/>
        </p:blipFill>
        <p:spPr>
          <a:xfrm>
            <a:off x="822975" y="1095075"/>
            <a:ext cx="4791400" cy="3815975"/>
          </a:xfrm>
          <a:prstGeom prst="rect">
            <a:avLst/>
          </a:prstGeom>
          <a:noFill/>
          <a:ln>
            <a:noFill/>
          </a:ln>
        </p:spPr>
      </p:pic>
      <p:sp>
        <p:nvSpPr>
          <p:cNvPr id="384" name="Google Shape;384;p14"/>
          <p:cNvSpPr txBox="1"/>
          <p:nvPr/>
        </p:nvSpPr>
        <p:spPr>
          <a:xfrm>
            <a:off x="6037900" y="1213175"/>
            <a:ext cx="2751900" cy="31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Necesitamos entonces: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 Buscar rectas que clasifiquen correctamente los datos de entrenamiento.</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 Entre todas estas rectas, elegir la que tenga la mayor distancia </a:t>
            </a:r>
            <a:r>
              <a:rPr b="1" i="0" lang="es" sz="1400" u="none" cap="none" strike="noStrike">
                <a:solidFill>
                  <a:srgbClr val="E1446D"/>
                </a:solidFill>
                <a:latin typeface="Rubik"/>
                <a:ea typeface="Rubik"/>
                <a:cs typeface="Rubik"/>
                <a:sym typeface="Rubik"/>
              </a:rPr>
              <a:t>d</a:t>
            </a:r>
            <a:r>
              <a:rPr b="0" i="0" lang="es" sz="1400" u="none" cap="none" strike="noStrike">
                <a:solidFill>
                  <a:srgbClr val="434343"/>
                </a:solidFill>
                <a:latin typeface="Rubik"/>
                <a:ea typeface="Rubik"/>
                <a:cs typeface="Rubik"/>
                <a:sym typeface="Rubik"/>
              </a:rPr>
              <a:t>, a los puntos más cercanos a ella.</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Los puntos más cercanos que identifican esta recta se conocen como vectores de apoyo (</a:t>
            </a:r>
            <a:r>
              <a:rPr b="1" i="0" lang="es" sz="1400" u="none" cap="none" strike="noStrike">
                <a:solidFill>
                  <a:srgbClr val="434343"/>
                </a:solidFill>
                <a:latin typeface="Rubik"/>
                <a:ea typeface="Rubik"/>
                <a:cs typeface="Rubik"/>
                <a:sym typeface="Rubik"/>
              </a:rPr>
              <a:t>Support Vectors</a:t>
            </a:r>
            <a:r>
              <a:rPr b="0" i="0" lang="es" sz="1400" u="none" cap="none" strike="noStrike">
                <a:solidFill>
                  <a:srgbClr val="434343"/>
                </a:solidFill>
                <a:latin typeface="Rubik"/>
                <a:ea typeface="Rubik"/>
                <a:cs typeface="Rubik"/>
                <a:sym typeface="Rubik"/>
              </a:rPr>
              <a:t>). Y la región que definen alrededor de la línea se conoce como el </a:t>
            </a:r>
            <a:r>
              <a:rPr b="1" i="0" lang="es" sz="1400" u="none" cap="none" strike="noStrike">
                <a:solidFill>
                  <a:srgbClr val="434343"/>
                </a:solidFill>
                <a:latin typeface="Rubik"/>
                <a:ea typeface="Rubik"/>
                <a:cs typeface="Rubik"/>
                <a:sym typeface="Rubik"/>
              </a:rPr>
              <a:t>Margen</a:t>
            </a:r>
            <a:r>
              <a:rPr b="0" i="0" lang="es" sz="1400" u="none" cap="none" strike="noStrike">
                <a:solidFill>
                  <a:srgbClr val="434343"/>
                </a:solidFill>
                <a:latin typeface="Rubik"/>
                <a:ea typeface="Rubik"/>
                <a:cs typeface="Rubik"/>
                <a:sym typeface="Rubik"/>
              </a:rPr>
              <a:t>.</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cxnSp>
        <p:nvCxnSpPr>
          <p:cNvPr id="385" name="Google Shape;385;p14"/>
          <p:cNvCxnSpPr/>
          <p:nvPr/>
        </p:nvCxnSpPr>
        <p:spPr>
          <a:xfrm flipH="1" rot="10800000">
            <a:off x="3081475" y="2918125"/>
            <a:ext cx="273000" cy="273000"/>
          </a:xfrm>
          <a:prstGeom prst="straightConnector1">
            <a:avLst/>
          </a:prstGeom>
          <a:noFill/>
          <a:ln cap="flat" cmpd="sng" w="9525">
            <a:solidFill>
              <a:schemeClr val="dk2"/>
            </a:solidFill>
            <a:prstDash val="solid"/>
            <a:round/>
            <a:headEnd len="med" w="med" type="triangle"/>
            <a:tailEnd len="med" w="med" type="triangle"/>
          </a:ln>
        </p:spPr>
      </p:cxnSp>
      <p:sp>
        <p:nvSpPr>
          <p:cNvPr id="386" name="Google Shape;386;p14"/>
          <p:cNvSpPr txBox="1"/>
          <p:nvPr/>
        </p:nvSpPr>
        <p:spPr>
          <a:xfrm>
            <a:off x="3258975" y="2937025"/>
            <a:ext cx="1207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Rubik"/>
                <a:ea typeface="Rubik"/>
                <a:cs typeface="Rubik"/>
                <a:sym typeface="Rubik"/>
              </a:rPr>
              <a:t>d</a:t>
            </a:r>
            <a:endParaRPr b="1" i="0" sz="1400" u="none" cap="none" strike="noStrike">
              <a:solidFill>
                <a:srgbClr val="000000"/>
              </a:solidFill>
              <a:latin typeface="Rubik"/>
              <a:ea typeface="Rubik"/>
              <a:cs typeface="Rubik"/>
              <a:sym typeface="Rubik"/>
            </a:endParaRPr>
          </a:p>
        </p:txBody>
      </p:sp>
      <p:cxnSp>
        <p:nvCxnSpPr>
          <p:cNvPr id="387" name="Google Shape;387;p14"/>
          <p:cNvCxnSpPr/>
          <p:nvPr/>
        </p:nvCxnSpPr>
        <p:spPr>
          <a:xfrm flipH="1" rot="10800000">
            <a:off x="3081775" y="3330625"/>
            <a:ext cx="254100" cy="254100"/>
          </a:xfrm>
          <a:prstGeom prst="straightConnector1">
            <a:avLst/>
          </a:prstGeom>
          <a:noFill/>
          <a:ln cap="flat" cmpd="sng" w="9525">
            <a:solidFill>
              <a:schemeClr val="dk2"/>
            </a:solidFill>
            <a:prstDash val="solid"/>
            <a:round/>
            <a:headEnd len="med" w="med" type="triangle"/>
            <a:tailEnd len="med" w="med" type="triangle"/>
          </a:ln>
        </p:spPr>
      </p:cxnSp>
      <p:sp>
        <p:nvSpPr>
          <p:cNvPr id="388" name="Google Shape;388;p14"/>
          <p:cNvSpPr txBox="1"/>
          <p:nvPr/>
        </p:nvSpPr>
        <p:spPr>
          <a:xfrm>
            <a:off x="3192400" y="3385675"/>
            <a:ext cx="254700" cy="30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Rubik"/>
                <a:ea typeface="Rubik"/>
                <a:cs typeface="Rubik"/>
                <a:sym typeface="Rubik"/>
              </a:rPr>
              <a:t>d</a:t>
            </a:r>
            <a:endParaRPr b="1" i="0" sz="1400" u="none" cap="none" strike="noStrike">
              <a:solidFill>
                <a:srgbClr val="000000"/>
              </a:solidFill>
              <a:latin typeface="Rubik"/>
              <a:ea typeface="Rubik"/>
              <a:cs typeface="Rubik"/>
              <a:sym typeface="Rubik"/>
            </a:endParaRPr>
          </a:p>
        </p:txBody>
      </p:sp>
      <p:sp>
        <p:nvSpPr>
          <p:cNvPr id="389" name="Google Shape;389;p14"/>
          <p:cNvSpPr txBox="1"/>
          <p:nvPr/>
        </p:nvSpPr>
        <p:spPr>
          <a:xfrm>
            <a:off x="1403725" y="1922975"/>
            <a:ext cx="1207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FFFFFF"/>
                </a:solidFill>
                <a:highlight>
                  <a:srgbClr val="000000"/>
                </a:highlight>
                <a:latin typeface="Rubik"/>
                <a:ea typeface="Rubik"/>
                <a:cs typeface="Rubik"/>
                <a:sym typeface="Rubik"/>
              </a:rPr>
              <a:t>Support</a:t>
            </a:r>
            <a:r>
              <a:rPr b="1" i="0" lang="es" sz="1400" u="none" cap="none" strike="noStrike">
                <a:solidFill>
                  <a:srgbClr val="000000"/>
                </a:solidFill>
                <a:highlight>
                  <a:srgbClr val="000000"/>
                </a:highlight>
                <a:latin typeface="Rubik"/>
                <a:ea typeface="Rubik"/>
                <a:cs typeface="Rubik"/>
                <a:sym typeface="Rubik"/>
              </a:rPr>
              <a:t>t</a:t>
            </a:r>
            <a:r>
              <a:rPr b="1" i="0" lang="es" sz="1400" u="none" cap="none" strike="noStrike">
                <a:solidFill>
                  <a:srgbClr val="FFFFFF"/>
                </a:solidFill>
                <a:highlight>
                  <a:srgbClr val="000000"/>
                </a:highlight>
                <a:latin typeface="Rubik"/>
                <a:ea typeface="Rubik"/>
                <a:cs typeface="Rubik"/>
                <a:sym typeface="Rubik"/>
              </a:rPr>
              <a:t> Vectors</a:t>
            </a:r>
            <a:r>
              <a:rPr b="1" i="0" lang="es" sz="1400" u="none" cap="none" strike="noStrike">
                <a:solidFill>
                  <a:srgbClr val="000000"/>
                </a:solidFill>
                <a:highlight>
                  <a:srgbClr val="000000"/>
                </a:highlight>
                <a:latin typeface="Rubik"/>
                <a:ea typeface="Rubik"/>
                <a:cs typeface="Rubik"/>
                <a:sym typeface="Rubik"/>
              </a:rPr>
              <a:t>t</a:t>
            </a:r>
            <a:endParaRPr b="1" i="0" sz="1400" u="none" cap="none" strike="noStrike">
              <a:solidFill>
                <a:srgbClr val="000000"/>
              </a:solidFill>
              <a:highlight>
                <a:srgbClr val="000000"/>
              </a:highlight>
              <a:latin typeface="Rubik"/>
              <a:ea typeface="Rubik"/>
              <a:cs typeface="Rubik"/>
              <a:sym typeface="Rubik"/>
            </a:endParaRPr>
          </a:p>
        </p:txBody>
      </p:sp>
      <p:cxnSp>
        <p:nvCxnSpPr>
          <p:cNvPr id="390" name="Google Shape;390;p14"/>
          <p:cNvCxnSpPr/>
          <p:nvPr/>
        </p:nvCxnSpPr>
        <p:spPr>
          <a:xfrm>
            <a:off x="2330275" y="2328650"/>
            <a:ext cx="676200" cy="362100"/>
          </a:xfrm>
          <a:prstGeom prst="straightConnector1">
            <a:avLst/>
          </a:prstGeom>
          <a:noFill/>
          <a:ln cap="flat" cmpd="sng" w="9525">
            <a:solidFill>
              <a:srgbClr val="434343"/>
            </a:solidFill>
            <a:prstDash val="solid"/>
            <a:round/>
            <a:headEnd len="sm" w="sm" type="none"/>
            <a:tailEnd len="med" w="med" type="triangle"/>
          </a:ln>
        </p:spPr>
      </p:cxnSp>
      <p:cxnSp>
        <p:nvCxnSpPr>
          <p:cNvPr id="391" name="Google Shape;391;p14"/>
          <p:cNvCxnSpPr/>
          <p:nvPr/>
        </p:nvCxnSpPr>
        <p:spPr>
          <a:xfrm>
            <a:off x="2016350" y="2533925"/>
            <a:ext cx="422700" cy="531300"/>
          </a:xfrm>
          <a:prstGeom prst="straightConnector1">
            <a:avLst/>
          </a:prstGeom>
          <a:noFill/>
          <a:ln cap="flat" cmpd="sng" w="9525">
            <a:solidFill>
              <a:srgbClr val="434343"/>
            </a:solidFill>
            <a:prstDash val="solid"/>
            <a:round/>
            <a:headEnd len="sm" w="sm" type="none"/>
            <a:tailEnd len="med" w="med" type="triangle"/>
          </a:ln>
        </p:spPr>
      </p:cxnSp>
      <p:sp>
        <p:nvSpPr>
          <p:cNvPr id="392" name="Google Shape;392;p14"/>
          <p:cNvSpPr txBox="1"/>
          <p:nvPr>
            <p:ph idx="4294967295" type="title"/>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s" sz="2400">
                <a:solidFill>
                  <a:srgbClr val="434343"/>
                </a:solidFill>
                <a:latin typeface="Rubik"/>
                <a:ea typeface="Rubik"/>
                <a:cs typeface="Rubik"/>
                <a:sym typeface="Rubik"/>
              </a:rPr>
              <a:t>Clasificadores Buenos vs. Malos · </a:t>
            </a:r>
            <a:r>
              <a:rPr b="1" lang="es" sz="2400">
                <a:solidFill>
                  <a:srgbClr val="E1446D"/>
                </a:solidFill>
                <a:latin typeface="Rubik"/>
                <a:ea typeface="Rubik"/>
                <a:cs typeface="Rubik"/>
                <a:sym typeface="Rubik"/>
              </a:rPr>
              <a:t>SVMs</a:t>
            </a:r>
            <a:endParaRPr b="1" sz="2400">
              <a:solidFill>
                <a:srgbClr val="E1446D"/>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398" name="Google Shape;398;p15"/>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s" sz="4400" u="none" cap="none" strike="noStrike">
                <a:solidFill>
                  <a:srgbClr val="434343"/>
                </a:solidFill>
                <a:latin typeface="Rubik"/>
                <a:ea typeface="Rubik"/>
                <a:cs typeface="Rubik"/>
                <a:sym typeface="Rubik"/>
              </a:rPr>
              <a:t>¿Solo funciona en 2D?</a:t>
            </a:r>
            <a:endParaRPr b="0" i="0" sz="4400" u="none" cap="none" strike="noStrike">
              <a:solidFill>
                <a:srgbClr val="434343"/>
              </a:solidFill>
              <a:latin typeface="Rubik"/>
              <a:ea typeface="Rubik"/>
              <a:cs typeface="Rubik"/>
              <a:sym typeface="Rubik"/>
            </a:endParaRPr>
          </a:p>
        </p:txBody>
      </p:sp>
      <p:pic>
        <p:nvPicPr>
          <p:cNvPr id="399" name="Google Shape;399;p15"/>
          <p:cNvPicPr preferRelativeResize="0"/>
          <p:nvPr/>
        </p:nvPicPr>
        <p:blipFill rotWithShape="1">
          <a:blip r:embed="rId3">
            <a:alphaModFix/>
          </a:blip>
          <a:srcRect b="0" l="22566" r="22565" t="0"/>
          <a:stretch/>
        </p:blipFill>
        <p:spPr>
          <a:xfrm>
            <a:off x="5873150" y="3016475"/>
            <a:ext cx="1681800" cy="16245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405" name="Google Shape;405;p16"/>
          <p:cNvPicPr preferRelativeResize="0"/>
          <p:nvPr/>
        </p:nvPicPr>
        <p:blipFill rotWithShape="1">
          <a:blip r:embed="rId3">
            <a:alphaModFix/>
          </a:blip>
          <a:srcRect b="0" l="0" r="0" t="0"/>
          <a:stretch/>
        </p:blipFill>
        <p:spPr>
          <a:xfrm>
            <a:off x="4796733" y="1419825"/>
            <a:ext cx="3606743" cy="2596825"/>
          </a:xfrm>
          <a:prstGeom prst="rect">
            <a:avLst/>
          </a:prstGeom>
          <a:noFill/>
          <a:ln>
            <a:noFill/>
          </a:ln>
        </p:spPr>
      </p:pic>
      <p:pic>
        <p:nvPicPr>
          <p:cNvPr id="406" name="Google Shape;406;p16"/>
          <p:cNvPicPr preferRelativeResize="0"/>
          <p:nvPr/>
        </p:nvPicPr>
        <p:blipFill rotWithShape="1">
          <a:blip r:embed="rId4">
            <a:alphaModFix/>
          </a:blip>
          <a:srcRect b="0" l="0" r="0" t="0"/>
          <a:stretch/>
        </p:blipFill>
        <p:spPr>
          <a:xfrm>
            <a:off x="686275" y="1419825"/>
            <a:ext cx="3611692" cy="2596818"/>
          </a:xfrm>
          <a:prstGeom prst="rect">
            <a:avLst/>
          </a:prstGeom>
          <a:noFill/>
          <a:ln>
            <a:noFill/>
          </a:ln>
        </p:spPr>
      </p:pic>
      <p:sp>
        <p:nvSpPr>
          <p:cNvPr id="407" name="Google Shape;407;p16"/>
          <p:cNvSpPr txBox="1"/>
          <p:nvPr/>
        </p:nvSpPr>
        <p:spPr>
          <a:xfrm>
            <a:off x="344025" y="4311850"/>
            <a:ext cx="8639100" cy="6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E1446D"/>
                </a:solidFill>
                <a:latin typeface="Arial"/>
                <a:ea typeface="Arial"/>
                <a:cs typeface="Arial"/>
                <a:sym typeface="Arial"/>
              </a:rPr>
              <a:t>IMPORTANTE:</a:t>
            </a:r>
            <a:r>
              <a:rPr b="0" i="0" lang="es" sz="1400" u="none" cap="none" strike="noStrike">
                <a:solidFill>
                  <a:srgbClr val="000000"/>
                </a:solidFill>
                <a:latin typeface="Arial"/>
                <a:ea typeface="Arial"/>
                <a:cs typeface="Arial"/>
                <a:sym typeface="Arial"/>
              </a:rPr>
              <a:t> </a:t>
            </a:r>
            <a:r>
              <a:rPr b="0" i="0" lang="es" sz="1400" u="none" cap="none" strike="noStrike">
                <a:solidFill>
                  <a:srgbClr val="434343"/>
                </a:solidFill>
                <a:latin typeface="Arial"/>
                <a:ea typeface="Arial"/>
                <a:cs typeface="Arial"/>
                <a:sym typeface="Arial"/>
              </a:rPr>
              <a:t>Los datos que pueden ser separados por una recta (o en general, un hiperplano) se conocen como </a:t>
            </a:r>
            <a:r>
              <a:rPr b="1" i="0" lang="es" sz="1400" u="none" cap="none" strike="noStrike">
                <a:solidFill>
                  <a:srgbClr val="434343"/>
                </a:solidFill>
                <a:latin typeface="Arial"/>
                <a:ea typeface="Arial"/>
                <a:cs typeface="Arial"/>
                <a:sym typeface="Arial"/>
              </a:rPr>
              <a:t>datos linealmente separables</a:t>
            </a:r>
            <a:r>
              <a:rPr b="0" i="0" lang="es" sz="1400" u="none" cap="none" strike="noStrike">
                <a:solidFill>
                  <a:srgbClr val="434343"/>
                </a:solidFill>
                <a:latin typeface="Arial"/>
                <a:ea typeface="Arial"/>
                <a:cs typeface="Arial"/>
                <a:sym typeface="Arial"/>
              </a:rPr>
              <a:t>. El hiperplano actúa como un clasificador lineal.</a:t>
            </a:r>
            <a:endParaRPr b="0" i="0" sz="1400" u="none" cap="none" strike="noStrike">
              <a:solidFill>
                <a:srgbClr val="434343"/>
              </a:solidFill>
              <a:latin typeface="Rubik"/>
              <a:ea typeface="Rubik"/>
              <a:cs typeface="Rubik"/>
              <a:sym typeface="Rubik"/>
            </a:endParaRPr>
          </a:p>
        </p:txBody>
      </p:sp>
      <p:sp>
        <p:nvSpPr>
          <p:cNvPr id="408" name="Google Shape;408;p16"/>
          <p:cNvSpPr txBox="1"/>
          <p:nvPr>
            <p:ph type="title"/>
          </p:nvPr>
        </p:nvSpPr>
        <p:spPr>
          <a:xfrm>
            <a:off x="727650" y="497050"/>
            <a:ext cx="7808700" cy="6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¿Solo funciona para 2D?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17"/>
          <p:cNvSpPr txBox="1"/>
          <p:nvPr>
            <p:ph idx="4294967295" type="title"/>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s">
                <a:solidFill>
                  <a:srgbClr val="434343"/>
                </a:solidFill>
                <a:latin typeface="Rubik"/>
                <a:ea typeface="Rubik"/>
                <a:cs typeface="Rubik"/>
                <a:sym typeface="Rubik"/>
              </a:rPr>
              <a:t>Permitiendo errores (Soft Margin)</a:t>
            </a:r>
            <a:endParaRPr b="1">
              <a:solidFill>
                <a:srgbClr val="434343"/>
              </a:solidFill>
              <a:latin typeface="Rubik"/>
              <a:ea typeface="Rubik"/>
              <a:cs typeface="Rubik"/>
              <a:sym typeface="Rubik"/>
            </a:endParaRPr>
          </a:p>
        </p:txBody>
      </p:sp>
      <p:sp>
        <p:nvSpPr>
          <p:cNvPr id="414" name="Google Shape;414;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415" name="Google Shape;415;p17"/>
          <p:cNvSpPr txBox="1"/>
          <p:nvPr/>
        </p:nvSpPr>
        <p:spPr>
          <a:xfrm>
            <a:off x="4716900" y="1426788"/>
            <a:ext cx="4250100" cy="3000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434343"/>
              </a:buClr>
              <a:buSzPts val="1600"/>
              <a:buFont typeface="Rubik Light"/>
              <a:buChar char="-"/>
            </a:pPr>
            <a:r>
              <a:rPr b="0" i="0" lang="es" sz="1600" u="none" cap="none" strike="noStrike">
                <a:solidFill>
                  <a:srgbClr val="434343"/>
                </a:solidFill>
                <a:latin typeface="Rubik Light"/>
                <a:ea typeface="Rubik Light"/>
                <a:cs typeface="Rubik Light"/>
                <a:sym typeface="Rubik Light"/>
              </a:rPr>
              <a:t>Los datos del mundo real son casi siempre muy complicados. </a:t>
            </a:r>
            <a:endParaRPr b="0" i="0" sz="1600" u="none" cap="none" strike="noStrike">
              <a:solidFill>
                <a:srgbClr val="434343"/>
              </a:solidFill>
              <a:latin typeface="Rubik Light"/>
              <a:ea typeface="Rubik Light"/>
              <a:cs typeface="Rubik Light"/>
              <a:sym typeface="Rubik Light"/>
            </a:endParaRPr>
          </a:p>
          <a:p>
            <a:pPr indent="-330200" lvl="0" marL="457200" marR="0" rtl="0" algn="l">
              <a:lnSpc>
                <a:spcPct val="100000"/>
              </a:lnSpc>
              <a:spcBef>
                <a:spcPts val="1500"/>
              </a:spcBef>
              <a:spcAft>
                <a:spcPts val="0"/>
              </a:spcAft>
              <a:buClr>
                <a:srgbClr val="434343"/>
              </a:buClr>
              <a:buSzPts val="1600"/>
              <a:buFont typeface="Rubik Light"/>
              <a:buChar char="-"/>
            </a:pPr>
            <a:r>
              <a:rPr b="0" i="0" lang="es" sz="1600" u="none" cap="none" strike="noStrike">
                <a:solidFill>
                  <a:srgbClr val="434343"/>
                </a:solidFill>
                <a:latin typeface="Rubik Light"/>
                <a:ea typeface="Rubik Light"/>
                <a:cs typeface="Rubik Light"/>
                <a:sym typeface="Rubik Light"/>
              </a:rPr>
              <a:t>Si utilizamos un clasificador lineal, pocas veces podremos separar perfectamente las etiquetas. </a:t>
            </a:r>
            <a:endParaRPr b="0" i="0" sz="1600" u="none" cap="none" strike="noStrike">
              <a:solidFill>
                <a:srgbClr val="434343"/>
              </a:solidFill>
              <a:latin typeface="Rubik Light"/>
              <a:ea typeface="Rubik Light"/>
              <a:cs typeface="Rubik Light"/>
              <a:sym typeface="Rubik Light"/>
            </a:endParaRPr>
          </a:p>
          <a:p>
            <a:pPr indent="-330200" lvl="0" marL="457200" marR="0" rtl="0" algn="l">
              <a:lnSpc>
                <a:spcPct val="100000"/>
              </a:lnSpc>
              <a:spcBef>
                <a:spcPts val="1500"/>
              </a:spcBef>
              <a:spcAft>
                <a:spcPts val="1500"/>
              </a:spcAft>
              <a:buClr>
                <a:srgbClr val="434343"/>
              </a:buClr>
              <a:buSzPts val="1600"/>
              <a:buFont typeface="Rubik Light"/>
              <a:buChar char="-"/>
            </a:pPr>
            <a:r>
              <a:rPr b="0" i="0" lang="es" sz="1600" u="none" cap="none" strike="noStrike">
                <a:solidFill>
                  <a:srgbClr val="434343"/>
                </a:solidFill>
                <a:latin typeface="Rubik Light"/>
                <a:ea typeface="Rubik Light"/>
                <a:cs typeface="Rubik Light"/>
                <a:sym typeface="Rubik Light"/>
              </a:rPr>
              <a:t>Tampoco queremos descartar por completo el clasificador lineal, ya que parece adecuado para el problema, excepto por algunos puntos erróneos.</a:t>
            </a:r>
            <a:endParaRPr b="0" i="0" sz="1600" u="none" cap="none" strike="noStrike">
              <a:solidFill>
                <a:srgbClr val="434343"/>
              </a:solidFill>
              <a:latin typeface="Rubik Light"/>
              <a:ea typeface="Rubik Light"/>
              <a:cs typeface="Rubik Light"/>
              <a:sym typeface="Rubik Light"/>
            </a:endParaRPr>
          </a:p>
        </p:txBody>
      </p:sp>
      <p:pic>
        <p:nvPicPr>
          <p:cNvPr id="416" name="Google Shape;416;p17"/>
          <p:cNvPicPr preferRelativeResize="0"/>
          <p:nvPr/>
        </p:nvPicPr>
        <p:blipFill rotWithShape="1">
          <a:blip r:embed="rId3">
            <a:alphaModFix/>
          </a:blip>
          <a:srcRect b="0" l="0" r="0" t="0"/>
          <a:stretch/>
        </p:blipFill>
        <p:spPr>
          <a:xfrm>
            <a:off x="571325" y="1291504"/>
            <a:ext cx="3916150" cy="30774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18"/>
          <p:cNvSpPr txBox="1"/>
          <p:nvPr>
            <p:ph idx="4294967295" type="title"/>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s">
                <a:solidFill>
                  <a:srgbClr val="434343"/>
                </a:solidFill>
                <a:latin typeface="Rubik"/>
                <a:ea typeface="Rubik"/>
                <a:cs typeface="Rubik"/>
                <a:sym typeface="Rubik"/>
              </a:rPr>
              <a:t>Permitiendo errores (Soft Margin)</a:t>
            </a:r>
            <a:endParaRPr b="1">
              <a:solidFill>
                <a:srgbClr val="434343"/>
              </a:solidFill>
              <a:latin typeface="Rubik"/>
              <a:ea typeface="Rubik"/>
              <a:cs typeface="Rubik"/>
              <a:sym typeface="Rubik"/>
            </a:endParaRPr>
          </a:p>
          <a:p>
            <a:pPr indent="0" lvl="0" marL="0" rtl="0" algn="l">
              <a:lnSpc>
                <a:spcPct val="100000"/>
              </a:lnSpc>
              <a:spcBef>
                <a:spcPts val="1000"/>
              </a:spcBef>
              <a:spcAft>
                <a:spcPts val="0"/>
              </a:spcAft>
              <a:buSzPts val="2400"/>
              <a:buNone/>
            </a:pPr>
            <a:r>
              <a:rPr lang="es">
                <a:solidFill>
                  <a:srgbClr val="E1446D"/>
                </a:solidFill>
                <a:latin typeface="Rubik"/>
                <a:ea typeface="Rubik"/>
                <a:cs typeface="Rubik"/>
                <a:sym typeface="Rubik"/>
              </a:rPr>
              <a:t>¿Cómo se enfrentan los SVMs a esto?</a:t>
            </a:r>
            <a:endParaRPr>
              <a:solidFill>
                <a:srgbClr val="E1446D"/>
              </a:solidFill>
              <a:latin typeface="Rubik"/>
              <a:ea typeface="Rubik"/>
              <a:cs typeface="Rubik"/>
              <a:sym typeface="Rubik"/>
            </a:endParaRPr>
          </a:p>
        </p:txBody>
      </p:sp>
      <p:sp>
        <p:nvSpPr>
          <p:cNvPr id="422" name="Google Shape;422;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423" name="Google Shape;423;p18"/>
          <p:cNvSpPr txBox="1"/>
          <p:nvPr/>
        </p:nvSpPr>
        <p:spPr>
          <a:xfrm>
            <a:off x="948075" y="1677425"/>
            <a:ext cx="66465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434343"/>
                </a:solidFill>
                <a:latin typeface="Rubik Light"/>
                <a:ea typeface="Rubik Light"/>
                <a:cs typeface="Rubik Light"/>
                <a:sym typeface="Rubik Light"/>
              </a:rPr>
              <a:t>Nos permiten especificar cuántos errores estamos dispuestos a aceptar mediante un parámetro llamado </a:t>
            </a:r>
            <a:r>
              <a:rPr b="1" i="0" lang="es" sz="1800" u="none" cap="none" strike="noStrike">
                <a:solidFill>
                  <a:srgbClr val="E1446D"/>
                </a:solidFill>
                <a:latin typeface="Rubik"/>
                <a:ea typeface="Rubik"/>
                <a:cs typeface="Rubik"/>
                <a:sym typeface="Rubik"/>
              </a:rPr>
              <a:t>C</a:t>
            </a:r>
            <a:r>
              <a:rPr b="0" i="0" lang="es" sz="1800" u="none" cap="none" strike="noStrike">
                <a:solidFill>
                  <a:srgbClr val="434343"/>
                </a:solidFill>
                <a:latin typeface="Rubik Light"/>
                <a:ea typeface="Rubik Light"/>
                <a:cs typeface="Rubik Light"/>
                <a:sym typeface="Rubik Light"/>
              </a:rPr>
              <a:t>, lo que permite dictaminar la relación entre:</a:t>
            </a:r>
            <a:endParaRPr b="0" i="0" sz="1800" u="none" cap="none" strike="noStrike">
              <a:solidFill>
                <a:srgbClr val="434343"/>
              </a:solidFill>
              <a:latin typeface="Rubik Light"/>
              <a:ea typeface="Rubik Light"/>
              <a:cs typeface="Rubik Light"/>
              <a:sym typeface="Rubik Light"/>
            </a:endParaRPr>
          </a:p>
          <a:p>
            <a:pPr indent="-342900" lvl="0" marL="457200" marR="0" rtl="0" algn="l">
              <a:lnSpc>
                <a:spcPct val="100000"/>
              </a:lnSpc>
              <a:spcBef>
                <a:spcPts val="1000"/>
              </a:spcBef>
              <a:spcAft>
                <a:spcPts val="0"/>
              </a:spcAft>
              <a:buClr>
                <a:srgbClr val="434343"/>
              </a:buClr>
              <a:buSzPts val="1800"/>
              <a:buFont typeface="Rubik Light"/>
              <a:buChar char="-"/>
            </a:pPr>
            <a:r>
              <a:rPr b="0" i="0" lang="es" sz="1800" u="none" cap="none" strike="noStrike">
                <a:solidFill>
                  <a:srgbClr val="434343"/>
                </a:solidFill>
                <a:latin typeface="Rubik Light"/>
                <a:ea typeface="Rubik Light"/>
                <a:cs typeface="Rubik Light"/>
                <a:sym typeface="Rubik Light"/>
              </a:rPr>
              <a:t>Tener un amplio margen.</a:t>
            </a:r>
            <a:endParaRPr b="0" i="0" sz="1800" u="none" cap="none" strike="noStrike">
              <a:solidFill>
                <a:srgbClr val="434343"/>
              </a:solidFill>
              <a:latin typeface="Rubik Light"/>
              <a:ea typeface="Rubik Light"/>
              <a:cs typeface="Rubik Light"/>
              <a:sym typeface="Rubik Light"/>
            </a:endParaRPr>
          </a:p>
          <a:p>
            <a:pPr indent="-342900" lvl="0" marL="457200" marR="0" rtl="0" algn="l">
              <a:lnSpc>
                <a:spcPct val="100000"/>
              </a:lnSpc>
              <a:spcBef>
                <a:spcPts val="500"/>
              </a:spcBef>
              <a:spcAft>
                <a:spcPts val="1000"/>
              </a:spcAft>
              <a:buClr>
                <a:srgbClr val="434343"/>
              </a:buClr>
              <a:buSzPts val="1800"/>
              <a:buFont typeface="Rubik Light"/>
              <a:buChar char="-"/>
            </a:pPr>
            <a:r>
              <a:rPr b="0" i="0" lang="es" sz="1800" u="none" cap="none" strike="noStrike">
                <a:solidFill>
                  <a:srgbClr val="434343"/>
                </a:solidFill>
                <a:latin typeface="Rubik Light"/>
                <a:ea typeface="Rubik Light"/>
                <a:cs typeface="Rubik Light"/>
                <a:sym typeface="Rubik Light"/>
              </a:rPr>
              <a:t>Clasificar correctamente la mayor cantidad de puntos de entrenamiento (un valor más alto de C implica que queremos menos errores en los datos de entrenamiento).</a:t>
            </a:r>
            <a:endParaRPr b="0" i="0" sz="18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429" name="Google Shape;429;p19"/>
          <p:cNvSpPr txBox="1"/>
          <p:nvPr/>
        </p:nvSpPr>
        <p:spPr>
          <a:xfrm>
            <a:off x="960125" y="3070750"/>
            <a:ext cx="2070300" cy="16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Light"/>
                <a:ea typeface="Rubik Light"/>
                <a:cs typeface="Rubik Light"/>
                <a:sym typeface="Rubik Light"/>
              </a:rPr>
              <a:t>Las siguientes gráficas muestran cómo varían el clasificador y el margen a medida que aumentamos el valor de C (vectores de apoyo no mostrados).</a:t>
            </a:r>
            <a:endParaRPr b="0" i="0" sz="1800" u="none" cap="none" strike="noStrike">
              <a:solidFill>
                <a:srgbClr val="434343"/>
              </a:solidFill>
              <a:latin typeface="Rubik Light"/>
              <a:ea typeface="Rubik Light"/>
              <a:cs typeface="Rubik Light"/>
              <a:sym typeface="Rubik Light"/>
            </a:endParaRPr>
          </a:p>
        </p:txBody>
      </p:sp>
      <p:pic>
        <p:nvPicPr>
          <p:cNvPr id="430" name="Google Shape;430;p19"/>
          <p:cNvPicPr preferRelativeResize="0"/>
          <p:nvPr/>
        </p:nvPicPr>
        <p:blipFill rotWithShape="1">
          <a:blip r:embed="rId3">
            <a:alphaModFix/>
          </a:blip>
          <a:srcRect b="0" l="0" r="2036" t="0"/>
          <a:stretch/>
        </p:blipFill>
        <p:spPr>
          <a:xfrm>
            <a:off x="3394500" y="483950"/>
            <a:ext cx="5162275" cy="417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4200"/>
              <a:buFont typeface="Arial"/>
              <a:buNone/>
            </a:pPr>
            <a:r>
              <a:rPr lang="es"/>
              <a:t>¡Bienvenidas/os a </a:t>
            </a:r>
            <a:endParaRPr/>
          </a:p>
          <a:p>
            <a:pPr indent="0" lvl="0" marL="0" rtl="0" algn="l">
              <a:lnSpc>
                <a:spcPct val="100000"/>
              </a:lnSpc>
              <a:spcBef>
                <a:spcPts val="0"/>
              </a:spcBef>
              <a:spcAft>
                <a:spcPts val="0"/>
              </a:spcAft>
              <a:buClr>
                <a:srgbClr val="000000"/>
              </a:buClr>
              <a:buSzPts val="4200"/>
              <a:buFont typeface="Arial"/>
              <a:buNone/>
            </a:pPr>
            <a:r>
              <a:rPr lang="es"/>
              <a:t>Data Science!</a:t>
            </a:r>
            <a:endParaRPr/>
          </a:p>
        </p:txBody>
      </p:sp>
      <p:sp>
        <p:nvSpPr>
          <p:cNvPr id="302" name="Google Shape;302;p2"/>
          <p:cNvSpPr txBox="1"/>
          <p:nvPr/>
        </p:nvSpPr>
        <p:spPr>
          <a:xfrm>
            <a:off x="768900" y="2834125"/>
            <a:ext cx="76062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1200" u="none" cap="none" strike="noStrike">
                <a:solidFill>
                  <a:srgbClr val="E1446D"/>
                </a:solidFill>
                <a:latin typeface="Rubik Medium"/>
                <a:ea typeface="Rubik Medium"/>
                <a:cs typeface="Rubik Medium"/>
                <a:sym typeface="Rubik Medium"/>
              </a:rPr>
              <a:t>¡Gracias Martín Gonella por la creación de los contenidos de este encuentro!</a:t>
            </a:r>
            <a:endParaRPr b="0" i="0" sz="1200" u="none" cap="none" strike="noStrike">
              <a:solidFill>
                <a:srgbClr val="E1446D"/>
              </a:solidFill>
              <a:latin typeface="Rubik Medium"/>
              <a:ea typeface="Rubik Medium"/>
              <a:cs typeface="Rubik Medium"/>
              <a:sym typeface="Rubik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436" name="Google Shape;436;p20"/>
          <p:cNvSpPr txBox="1"/>
          <p:nvPr/>
        </p:nvSpPr>
        <p:spPr>
          <a:xfrm>
            <a:off x="1139900" y="613625"/>
            <a:ext cx="74688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s" sz="4400" u="none" cap="none" strike="noStrike">
                <a:solidFill>
                  <a:srgbClr val="434343"/>
                </a:solidFill>
                <a:latin typeface="Rubik"/>
                <a:ea typeface="Rubik"/>
                <a:cs typeface="Rubik"/>
                <a:sym typeface="Rubik"/>
              </a:rPr>
              <a:t>¿Y si </a:t>
            </a:r>
            <a:r>
              <a:rPr b="0" i="0" lang="es" sz="4400" u="none" cap="none" strike="noStrike">
                <a:solidFill>
                  <a:srgbClr val="E1446D"/>
                </a:solidFill>
                <a:latin typeface="Rubik"/>
                <a:ea typeface="Rubik"/>
                <a:cs typeface="Rubik"/>
                <a:sym typeface="Rubik"/>
              </a:rPr>
              <a:t>no podemos “separar” </a:t>
            </a:r>
            <a:r>
              <a:rPr b="0" i="0" lang="es" sz="4400" u="none" cap="none" strike="noStrike">
                <a:solidFill>
                  <a:srgbClr val="434343"/>
                </a:solidFill>
                <a:latin typeface="Rubik"/>
                <a:ea typeface="Rubik"/>
                <a:cs typeface="Rubik"/>
                <a:sym typeface="Rubik"/>
              </a:rPr>
              <a:t>nuestros datos con alguna recta, plano o hiperplano?</a:t>
            </a:r>
            <a:endParaRPr b="0" i="0" sz="4400" u="none" cap="none" strike="noStrike">
              <a:solidFill>
                <a:srgbClr val="434343"/>
              </a:solidFill>
              <a:latin typeface="Rubik"/>
              <a:ea typeface="Rubik"/>
              <a:cs typeface="Rubik"/>
              <a:sym typeface="Rubik"/>
            </a:endParaRPr>
          </a:p>
        </p:txBody>
      </p:sp>
      <p:pic>
        <p:nvPicPr>
          <p:cNvPr id="437" name="Google Shape;437;p20"/>
          <p:cNvPicPr preferRelativeResize="0"/>
          <p:nvPr/>
        </p:nvPicPr>
        <p:blipFill rotWithShape="1">
          <a:blip r:embed="rId3">
            <a:alphaModFix/>
          </a:blip>
          <a:srcRect b="0" l="22566" r="22565" t="0"/>
          <a:stretch/>
        </p:blipFill>
        <p:spPr>
          <a:xfrm>
            <a:off x="5873150" y="3016475"/>
            <a:ext cx="1681800" cy="16245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443" name="Google Shape;443;p21"/>
          <p:cNvPicPr preferRelativeResize="0"/>
          <p:nvPr/>
        </p:nvPicPr>
        <p:blipFill rotWithShape="1">
          <a:blip r:embed="rId3">
            <a:alphaModFix/>
          </a:blip>
          <a:srcRect b="0" l="1367" r="2264" t="0"/>
          <a:stretch/>
        </p:blipFill>
        <p:spPr>
          <a:xfrm>
            <a:off x="805450" y="1379000"/>
            <a:ext cx="4229375" cy="3370850"/>
          </a:xfrm>
          <a:prstGeom prst="rect">
            <a:avLst/>
          </a:prstGeom>
          <a:noFill/>
          <a:ln>
            <a:noFill/>
          </a:ln>
        </p:spPr>
      </p:pic>
      <p:sp>
        <p:nvSpPr>
          <p:cNvPr id="444" name="Google Shape;444;p21"/>
          <p:cNvSpPr txBox="1"/>
          <p:nvPr>
            <p:ph type="title"/>
          </p:nvPr>
        </p:nvSpPr>
        <p:spPr>
          <a:xfrm>
            <a:off x="727650" y="497050"/>
            <a:ext cx="7808700" cy="6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Datos linealmente no separables</a:t>
            </a:r>
            <a:endParaRPr/>
          </a:p>
        </p:txBody>
      </p:sp>
      <p:sp>
        <p:nvSpPr>
          <p:cNvPr id="445" name="Google Shape;445;p21"/>
          <p:cNvSpPr txBox="1"/>
          <p:nvPr/>
        </p:nvSpPr>
        <p:spPr>
          <a:xfrm>
            <a:off x="6140075" y="3025275"/>
            <a:ext cx="2782500" cy="149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En esos casos es posible </a:t>
            </a:r>
            <a:r>
              <a:rPr b="1" i="0" lang="es" sz="1400" u="none" cap="none" strike="noStrike">
                <a:solidFill>
                  <a:srgbClr val="434343"/>
                </a:solidFill>
                <a:latin typeface="Rubik"/>
                <a:ea typeface="Rubik"/>
                <a:cs typeface="Rubik"/>
                <a:sym typeface="Rubik"/>
              </a:rPr>
              <a:t>aumentar la dimensionalidad de nuestros datos,</a:t>
            </a:r>
            <a:r>
              <a:rPr b="0" i="0" lang="es" sz="1400" u="none" cap="none" strike="noStrike">
                <a:solidFill>
                  <a:srgbClr val="434343"/>
                </a:solidFill>
                <a:latin typeface="Rubik"/>
                <a:ea typeface="Rubik"/>
                <a:cs typeface="Rubik"/>
                <a:sym typeface="Rubik"/>
              </a:rPr>
              <a:t> agregando nuevas dimensiones que permitan aplicar clasificadores lineales.</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451" name="Google Shape;451;p22"/>
          <p:cNvSpPr txBox="1"/>
          <p:nvPr/>
        </p:nvSpPr>
        <p:spPr>
          <a:xfrm>
            <a:off x="1139900" y="613625"/>
            <a:ext cx="74688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s" sz="4400" u="none" cap="none" strike="noStrike">
                <a:solidFill>
                  <a:srgbClr val="434343"/>
                </a:solidFill>
                <a:latin typeface="Rubik"/>
                <a:ea typeface="Rubik"/>
                <a:cs typeface="Rubik"/>
                <a:sym typeface="Rubik"/>
              </a:rPr>
              <a:t>¿Algún problema con esto que acabamos de plantear?</a:t>
            </a:r>
            <a:endParaRPr b="0" i="0" sz="4400" u="none" cap="none" strike="noStrike">
              <a:solidFill>
                <a:srgbClr val="434343"/>
              </a:solidFill>
              <a:latin typeface="Rubik"/>
              <a:ea typeface="Rubik"/>
              <a:cs typeface="Rubik"/>
              <a:sym typeface="Rubik"/>
            </a:endParaRPr>
          </a:p>
        </p:txBody>
      </p:sp>
      <p:pic>
        <p:nvPicPr>
          <p:cNvPr id="452" name="Google Shape;452;p22"/>
          <p:cNvPicPr preferRelativeResize="0"/>
          <p:nvPr/>
        </p:nvPicPr>
        <p:blipFill rotWithShape="1">
          <a:blip r:embed="rId3">
            <a:alphaModFix/>
          </a:blip>
          <a:srcRect b="0" l="22566" r="22565" t="0"/>
          <a:stretch/>
        </p:blipFill>
        <p:spPr>
          <a:xfrm>
            <a:off x="5873150" y="3016475"/>
            <a:ext cx="1681800" cy="16245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458" name="Google Shape;458;p23"/>
          <p:cNvPicPr preferRelativeResize="0"/>
          <p:nvPr/>
        </p:nvPicPr>
        <p:blipFill rotWithShape="1">
          <a:blip r:embed="rId3">
            <a:alphaModFix/>
          </a:blip>
          <a:srcRect b="0" l="1367" r="2264" t="0"/>
          <a:stretch/>
        </p:blipFill>
        <p:spPr>
          <a:xfrm>
            <a:off x="805450" y="1379000"/>
            <a:ext cx="4229375" cy="3370850"/>
          </a:xfrm>
          <a:prstGeom prst="rect">
            <a:avLst/>
          </a:prstGeom>
          <a:noFill/>
          <a:ln>
            <a:noFill/>
          </a:ln>
        </p:spPr>
      </p:pic>
      <p:pic>
        <p:nvPicPr>
          <p:cNvPr id="459" name="Google Shape;459;p23"/>
          <p:cNvPicPr preferRelativeResize="0"/>
          <p:nvPr/>
        </p:nvPicPr>
        <p:blipFill rotWithShape="1">
          <a:blip r:embed="rId4">
            <a:alphaModFix/>
          </a:blip>
          <a:srcRect b="0" l="0" r="0" t="0"/>
          <a:stretch/>
        </p:blipFill>
        <p:spPr>
          <a:xfrm>
            <a:off x="7517075" y="586300"/>
            <a:ext cx="1200300" cy="1109100"/>
          </a:xfrm>
          <a:prstGeom prst="ellipse">
            <a:avLst/>
          </a:prstGeom>
          <a:noFill/>
          <a:ln>
            <a:noFill/>
          </a:ln>
        </p:spPr>
      </p:pic>
      <p:sp>
        <p:nvSpPr>
          <p:cNvPr id="460" name="Google Shape;460;p23"/>
          <p:cNvSpPr txBox="1"/>
          <p:nvPr>
            <p:ph type="title"/>
          </p:nvPr>
        </p:nvSpPr>
        <p:spPr>
          <a:xfrm>
            <a:off x="727650" y="497050"/>
            <a:ext cx="7808700" cy="6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Datos no separables linealmente</a:t>
            </a:r>
            <a:endParaRPr/>
          </a:p>
        </p:txBody>
      </p:sp>
      <p:sp>
        <p:nvSpPr>
          <p:cNvPr id="461" name="Google Shape;461;p23"/>
          <p:cNvSpPr txBox="1"/>
          <p:nvPr/>
        </p:nvSpPr>
        <p:spPr>
          <a:xfrm>
            <a:off x="5807025" y="3080550"/>
            <a:ext cx="3103500" cy="11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800" u="none" cap="none" strike="noStrike">
                <a:solidFill>
                  <a:srgbClr val="009BDE"/>
                </a:solidFill>
                <a:latin typeface="Rubik"/>
                <a:ea typeface="Rubik"/>
                <a:cs typeface="Rubik"/>
                <a:sym typeface="Rubik"/>
              </a:rPr>
              <a:t>¡Sólo tenemos un 75% de precisión en los datos de entrenamiento, lo mejor posible con una recta!</a:t>
            </a:r>
            <a:endParaRPr b="1" i="0" sz="1800" u="none" cap="none" strike="noStrike">
              <a:solidFill>
                <a:srgbClr val="009BDE"/>
              </a:solidFill>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467" name="Google Shape;467;p24"/>
          <p:cNvPicPr preferRelativeResize="0"/>
          <p:nvPr/>
        </p:nvPicPr>
        <p:blipFill rotWithShape="1">
          <a:blip r:embed="rId3">
            <a:alphaModFix/>
          </a:blip>
          <a:srcRect b="0" l="22566" r="22565" t="0"/>
          <a:stretch/>
        </p:blipFill>
        <p:spPr>
          <a:xfrm>
            <a:off x="5873150" y="3016475"/>
            <a:ext cx="1681800" cy="1624500"/>
          </a:xfrm>
          <a:prstGeom prst="ellipse">
            <a:avLst/>
          </a:prstGeom>
          <a:noFill/>
          <a:ln>
            <a:noFill/>
          </a:ln>
        </p:spPr>
      </p:pic>
      <p:sp>
        <p:nvSpPr>
          <p:cNvPr id="468" name="Google Shape;468;p24"/>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s" sz="4400" u="none" cap="none" strike="noStrike">
                <a:solidFill>
                  <a:srgbClr val="434343"/>
                </a:solidFill>
                <a:latin typeface="Rubik"/>
                <a:ea typeface="Rubik"/>
                <a:cs typeface="Rubik"/>
                <a:sym typeface="Rubik"/>
              </a:rPr>
              <a:t>¿Qué hacemos?</a:t>
            </a:r>
            <a:endParaRPr b="0" i="0" sz="4400" u="none" cap="none" strike="noStrike">
              <a:solidFill>
                <a:srgbClr val="434343"/>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25"/>
          <p:cNvSpPr txBox="1"/>
          <p:nvPr/>
        </p:nvSpPr>
        <p:spPr>
          <a:xfrm>
            <a:off x="979725" y="238975"/>
            <a:ext cx="7568700" cy="75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600" u="none" cap="none" strike="noStrike">
                <a:solidFill>
                  <a:srgbClr val="434343"/>
                </a:solidFill>
                <a:latin typeface="Rubik Light"/>
                <a:ea typeface="Rubik Light"/>
                <a:cs typeface="Rubik Light"/>
                <a:sym typeface="Rubik Light"/>
              </a:rPr>
              <a:t>Comenzamos con el conjunto de datos de la figura anterior y lo proyectamos a un espacio tridimensional con las siguientes nuevas coordenadas:</a:t>
            </a:r>
            <a:endParaRPr b="0"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434343"/>
              </a:solidFill>
              <a:latin typeface="Rubik Light"/>
              <a:ea typeface="Rubik Light"/>
              <a:cs typeface="Rubik Light"/>
              <a:sym typeface="Rubik Light"/>
            </a:endParaRPr>
          </a:p>
        </p:txBody>
      </p:sp>
      <p:pic>
        <p:nvPicPr>
          <p:cNvPr id="474" name="Google Shape;474;p25"/>
          <p:cNvPicPr preferRelativeResize="0"/>
          <p:nvPr/>
        </p:nvPicPr>
        <p:blipFill rotWithShape="1">
          <a:blip r:embed="rId3">
            <a:alphaModFix/>
          </a:blip>
          <a:srcRect b="5879" l="10775" r="14288" t="8149"/>
          <a:stretch/>
        </p:blipFill>
        <p:spPr>
          <a:xfrm>
            <a:off x="1349975" y="1173525"/>
            <a:ext cx="1375211" cy="1057800"/>
          </a:xfrm>
          <a:prstGeom prst="rect">
            <a:avLst/>
          </a:prstGeom>
          <a:noFill/>
          <a:ln>
            <a:noFill/>
          </a:ln>
        </p:spPr>
      </p:pic>
      <p:pic>
        <p:nvPicPr>
          <p:cNvPr id="475" name="Google Shape;475;p25"/>
          <p:cNvPicPr preferRelativeResize="0"/>
          <p:nvPr/>
        </p:nvPicPr>
        <p:blipFill rotWithShape="1">
          <a:blip r:embed="rId4">
            <a:alphaModFix/>
          </a:blip>
          <a:srcRect b="0" l="0" r="0" t="0"/>
          <a:stretch/>
        </p:blipFill>
        <p:spPr>
          <a:xfrm>
            <a:off x="643351" y="2571750"/>
            <a:ext cx="2906376" cy="2232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26"/>
          <p:cNvSpPr txBox="1"/>
          <p:nvPr/>
        </p:nvSpPr>
        <p:spPr>
          <a:xfrm>
            <a:off x="979725" y="238975"/>
            <a:ext cx="7568700" cy="75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600" u="none" cap="none" strike="noStrike">
                <a:solidFill>
                  <a:srgbClr val="434343"/>
                </a:solidFill>
                <a:latin typeface="Rubik Light"/>
                <a:ea typeface="Rubik Light"/>
                <a:cs typeface="Rubik Light"/>
                <a:sym typeface="Rubik Light"/>
              </a:rPr>
              <a:t>Comenzamos con el conjunto de datos de la figura anterior y lo proyectamos a un espacio tridimensional con las siguientes nuevas coordenadas:</a:t>
            </a:r>
            <a:endParaRPr b="0"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434343"/>
              </a:solidFill>
              <a:latin typeface="Rubik Light"/>
              <a:ea typeface="Rubik Light"/>
              <a:cs typeface="Rubik Light"/>
              <a:sym typeface="Rubik Light"/>
            </a:endParaRPr>
          </a:p>
        </p:txBody>
      </p:sp>
      <p:pic>
        <p:nvPicPr>
          <p:cNvPr id="481" name="Google Shape;481;p26"/>
          <p:cNvPicPr preferRelativeResize="0"/>
          <p:nvPr/>
        </p:nvPicPr>
        <p:blipFill rotWithShape="1">
          <a:blip r:embed="rId3">
            <a:alphaModFix/>
          </a:blip>
          <a:srcRect b="0" l="0" r="0" t="0"/>
          <a:stretch/>
        </p:blipFill>
        <p:spPr>
          <a:xfrm>
            <a:off x="4850650" y="1173525"/>
            <a:ext cx="3572641" cy="2568762"/>
          </a:xfrm>
          <a:prstGeom prst="rect">
            <a:avLst/>
          </a:prstGeom>
          <a:noFill/>
          <a:ln>
            <a:noFill/>
          </a:ln>
        </p:spPr>
      </p:pic>
      <p:sp>
        <p:nvSpPr>
          <p:cNvPr id="482" name="Google Shape;482;p26"/>
          <p:cNvSpPr txBox="1"/>
          <p:nvPr/>
        </p:nvSpPr>
        <p:spPr>
          <a:xfrm>
            <a:off x="4922925" y="3805088"/>
            <a:ext cx="3428100" cy="91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9BDE"/>
                </a:solidFill>
                <a:latin typeface="Rubik"/>
                <a:ea typeface="Rubik"/>
                <a:cs typeface="Rubik"/>
                <a:sym typeface="Rubik"/>
              </a:rPr>
              <a:t>Así es como se ven los datos proyectados. Ahora SÍ podemos separar los datos con un plano!</a:t>
            </a:r>
            <a:endParaRPr b="1" i="0" sz="1400" u="none" cap="none" strike="noStrike">
              <a:solidFill>
                <a:srgbClr val="009BDE"/>
              </a:solidFill>
              <a:latin typeface="Rubik"/>
              <a:ea typeface="Rubik"/>
              <a:cs typeface="Rubik"/>
              <a:sym typeface="Rubik"/>
            </a:endParaRPr>
          </a:p>
        </p:txBody>
      </p:sp>
      <p:pic>
        <p:nvPicPr>
          <p:cNvPr id="483" name="Google Shape;483;p26"/>
          <p:cNvPicPr preferRelativeResize="0"/>
          <p:nvPr/>
        </p:nvPicPr>
        <p:blipFill rotWithShape="1">
          <a:blip r:embed="rId4">
            <a:alphaModFix/>
          </a:blip>
          <a:srcRect b="5879" l="10775" r="14288" t="8149"/>
          <a:stretch/>
        </p:blipFill>
        <p:spPr>
          <a:xfrm>
            <a:off x="1349975" y="1173525"/>
            <a:ext cx="1375211" cy="1057800"/>
          </a:xfrm>
          <a:prstGeom prst="rect">
            <a:avLst/>
          </a:prstGeom>
          <a:noFill/>
          <a:ln>
            <a:noFill/>
          </a:ln>
        </p:spPr>
      </p:pic>
      <p:pic>
        <p:nvPicPr>
          <p:cNvPr id="484" name="Google Shape;484;p26"/>
          <p:cNvPicPr preferRelativeResize="0"/>
          <p:nvPr/>
        </p:nvPicPr>
        <p:blipFill rotWithShape="1">
          <a:blip r:embed="rId5">
            <a:alphaModFix/>
          </a:blip>
          <a:srcRect b="0" l="0" r="0" t="0"/>
          <a:stretch/>
        </p:blipFill>
        <p:spPr>
          <a:xfrm>
            <a:off x="643351" y="2571750"/>
            <a:ext cx="2906376" cy="2232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27"/>
          <p:cNvSpPr txBox="1"/>
          <p:nvPr/>
        </p:nvSpPr>
        <p:spPr>
          <a:xfrm>
            <a:off x="6389350" y="2342350"/>
            <a:ext cx="2376300" cy="14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800" u="none" cap="none" strike="noStrike">
                <a:solidFill>
                  <a:srgbClr val="009BDE"/>
                </a:solidFill>
                <a:latin typeface="Rubik"/>
                <a:ea typeface="Rubik"/>
                <a:cs typeface="Rubik"/>
                <a:sym typeface="Rubik"/>
              </a:rPr>
              <a:t>¡Bingo! </a:t>
            </a:r>
            <a:endParaRPr b="1" i="0" sz="18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Tenemos una perfecta separación de etiquetas!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Proyectemos el plano de vuelta al espacio bidimensional original y veamos cómo se ve el límite de separación</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pic>
        <p:nvPicPr>
          <p:cNvPr id="490" name="Google Shape;490;p27"/>
          <p:cNvPicPr preferRelativeResize="0"/>
          <p:nvPr/>
        </p:nvPicPr>
        <p:blipFill rotWithShape="1">
          <a:blip r:embed="rId3">
            <a:alphaModFix/>
          </a:blip>
          <a:srcRect b="0" l="0" r="0" t="0"/>
          <a:stretch/>
        </p:blipFill>
        <p:spPr>
          <a:xfrm>
            <a:off x="691575" y="621050"/>
            <a:ext cx="5418550" cy="3901401"/>
          </a:xfrm>
          <a:prstGeom prst="rect">
            <a:avLst/>
          </a:prstGeom>
          <a:noFill/>
          <a:ln>
            <a:noFill/>
          </a:ln>
        </p:spPr>
      </p:pic>
      <p:pic>
        <p:nvPicPr>
          <p:cNvPr id="491" name="Google Shape;491;p27"/>
          <p:cNvPicPr preferRelativeResize="0"/>
          <p:nvPr/>
        </p:nvPicPr>
        <p:blipFill rotWithShape="1">
          <a:blip r:embed="rId4">
            <a:alphaModFix/>
          </a:blip>
          <a:srcRect b="0" l="0" r="0" t="0"/>
          <a:stretch/>
        </p:blipFill>
        <p:spPr>
          <a:xfrm>
            <a:off x="453350" y="140300"/>
            <a:ext cx="1043700" cy="9564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pic>
        <p:nvPicPr>
          <p:cNvPr id="496" name="Google Shape;496;p28"/>
          <p:cNvPicPr preferRelativeResize="0"/>
          <p:nvPr/>
        </p:nvPicPr>
        <p:blipFill rotWithShape="1">
          <a:blip r:embed="rId3">
            <a:alphaModFix/>
          </a:blip>
          <a:srcRect b="0" l="0" r="0" t="0"/>
          <a:stretch/>
        </p:blipFill>
        <p:spPr>
          <a:xfrm>
            <a:off x="846250" y="2332600"/>
            <a:ext cx="2814800" cy="2026700"/>
          </a:xfrm>
          <a:prstGeom prst="rect">
            <a:avLst/>
          </a:prstGeom>
          <a:noFill/>
          <a:ln>
            <a:noFill/>
          </a:ln>
        </p:spPr>
      </p:pic>
      <p:pic>
        <p:nvPicPr>
          <p:cNvPr id="497" name="Google Shape;497;p28"/>
          <p:cNvPicPr preferRelativeResize="0"/>
          <p:nvPr/>
        </p:nvPicPr>
        <p:blipFill rotWithShape="1">
          <a:blip r:embed="rId4">
            <a:alphaModFix/>
          </a:blip>
          <a:srcRect b="0" l="52450" r="0" t="0"/>
          <a:stretch/>
        </p:blipFill>
        <p:spPr>
          <a:xfrm>
            <a:off x="4754400" y="1782050"/>
            <a:ext cx="3964025" cy="3127799"/>
          </a:xfrm>
          <a:prstGeom prst="rect">
            <a:avLst/>
          </a:prstGeom>
          <a:noFill/>
          <a:ln>
            <a:noFill/>
          </a:ln>
        </p:spPr>
      </p:pic>
      <p:cxnSp>
        <p:nvCxnSpPr>
          <p:cNvPr id="498" name="Google Shape;498;p28"/>
          <p:cNvCxnSpPr/>
          <p:nvPr/>
        </p:nvCxnSpPr>
        <p:spPr>
          <a:xfrm flipH="1" rot="10800000">
            <a:off x="3673925" y="1841075"/>
            <a:ext cx="1070100" cy="502800"/>
          </a:xfrm>
          <a:prstGeom prst="straightConnector1">
            <a:avLst/>
          </a:prstGeom>
          <a:noFill/>
          <a:ln cap="flat" cmpd="sng" w="9525">
            <a:solidFill>
              <a:srgbClr val="666666"/>
            </a:solidFill>
            <a:prstDash val="solid"/>
            <a:round/>
            <a:headEnd len="sm" w="sm" type="none"/>
            <a:tailEnd len="sm" w="sm" type="none"/>
          </a:ln>
        </p:spPr>
      </p:cxnSp>
      <p:cxnSp>
        <p:nvCxnSpPr>
          <p:cNvPr id="499" name="Google Shape;499;p28"/>
          <p:cNvCxnSpPr/>
          <p:nvPr/>
        </p:nvCxnSpPr>
        <p:spPr>
          <a:xfrm>
            <a:off x="3673925" y="4367750"/>
            <a:ext cx="1263300" cy="477000"/>
          </a:xfrm>
          <a:prstGeom prst="straightConnector1">
            <a:avLst/>
          </a:prstGeom>
          <a:noFill/>
          <a:ln cap="flat" cmpd="sng" w="9525">
            <a:solidFill>
              <a:srgbClr val="666666"/>
            </a:solidFill>
            <a:prstDash val="solid"/>
            <a:round/>
            <a:headEnd len="sm" w="sm" type="none"/>
            <a:tailEnd len="sm" w="sm" type="none"/>
          </a:ln>
        </p:spPr>
      </p:cxnSp>
      <p:sp>
        <p:nvSpPr>
          <p:cNvPr id="500" name="Google Shape;500;p28"/>
          <p:cNvSpPr txBox="1"/>
          <p:nvPr/>
        </p:nvSpPr>
        <p:spPr>
          <a:xfrm>
            <a:off x="792750" y="153100"/>
            <a:ext cx="7392900" cy="1426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La forma del límite de separación en el espacio original depende de la proyección. </a:t>
            </a:r>
            <a:r>
              <a:rPr b="1" i="0" lang="es" sz="1400" u="none" cap="none" strike="noStrike">
                <a:solidFill>
                  <a:srgbClr val="434343"/>
                </a:solidFill>
                <a:latin typeface="Rubik"/>
                <a:ea typeface="Rubik"/>
                <a:cs typeface="Rubik"/>
                <a:sym typeface="Rubik"/>
              </a:rPr>
              <a:t>En el espacio proyectado, esto es siempre un hiperplano.</a:t>
            </a:r>
            <a:endParaRPr b="1" i="0" sz="1400" u="none" cap="none" strike="noStrike">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Light"/>
              <a:buChar char="-"/>
            </a:pPr>
            <a:r>
              <a:rPr b="0" i="0" lang="es" sz="1400" u="none" cap="none" strike="noStrike">
                <a:solidFill>
                  <a:srgbClr val="434343"/>
                </a:solidFill>
                <a:latin typeface="Rubik Light"/>
                <a:ea typeface="Rubik Light"/>
                <a:cs typeface="Rubik Light"/>
                <a:sym typeface="Rubik Light"/>
              </a:rPr>
              <a:t>Cuando se mapea de vuelta al espacio original, el límite de separación ya no es una recta. Esto también es cierto para los vectores de margen y de soporte. En cuanto a nuestra intuición visual, tienen sentido en el espacio proyectado.</a:t>
            </a:r>
            <a:endParaRPr b="0" i="0" sz="14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506" name="Google Shape;506;p29"/>
          <p:cNvPicPr preferRelativeResize="0"/>
          <p:nvPr/>
        </p:nvPicPr>
        <p:blipFill rotWithShape="1">
          <a:blip r:embed="rId3">
            <a:alphaModFix/>
          </a:blip>
          <a:srcRect b="0" l="22566" r="22565" t="0"/>
          <a:stretch/>
        </p:blipFill>
        <p:spPr>
          <a:xfrm>
            <a:off x="5873150" y="3016475"/>
            <a:ext cx="1681800" cy="1624500"/>
          </a:xfrm>
          <a:prstGeom prst="ellipse">
            <a:avLst/>
          </a:prstGeom>
          <a:noFill/>
          <a:ln>
            <a:noFill/>
          </a:ln>
        </p:spPr>
      </p:pic>
      <p:sp>
        <p:nvSpPr>
          <p:cNvPr id="507" name="Google Shape;507;p29"/>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s" sz="4400" u="none" cap="none" strike="noStrike">
                <a:solidFill>
                  <a:srgbClr val="434343"/>
                </a:solidFill>
                <a:latin typeface="Rubik"/>
                <a:ea typeface="Rubik"/>
                <a:cs typeface="Rubik"/>
                <a:sym typeface="Rubik"/>
              </a:rPr>
              <a:t>¿Y cómo sabemos a dónde proyectar nuestros datos?</a:t>
            </a:r>
            <a:endParaRPr b="0" i="0" sz="4400" u="none" cap="none" strike="noStrike">
              <a:solidFill>
                <a:srgbClr val="434343"/>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graphicFrame>
        <p:nvGraphicFramePr>
          <p:cNvPr id="308" name="Google Shape;308;p3"/>
          <p:cNvGraphicFramePr/>
          <p:nvPr/>
        </p:nvGraphicFramePr>
        <p:xfrm>
          <a:off x="833125" y="1519500"/>
          <a:ext cx="3000000" cy="3000000"/>
        </p:xfrm>
        <a:graphic>
          <a:graphicData uri="http://schemas.openxmlformats.org/drawingml/2006/table">
            <a:tbl>
              <a:tblPr>
                <a:noFill/>
                <a:tableStyleId>{DA83A576-FAB0-42D6-A464-3B02EE5686D6}</a:tableStyleId>
              </a:tblPr>
              <a:tblGrid>
                <a:gridCol w="64556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¿Cómo anduvieron? </a:t>
                      </a:r>
                      <a:endParaRPr sz="1400" u="none" cap="none" strike="noStrike">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Explicación: Support Vector Machines (SVM)</a:t>
                      </a:r>
                      <a:endParaRPr>
                        <a:solidFill>
                          <a:srgbClr val="434343"/>
                        </a:solidFill>
                        <a:latin typeface="Rubik"/>
                        <a:ea typeface="Rubik"/>
                        <a:cs typeface="Rubik"/>
                        <a:sym typeface="Rubik"/>
                      </a:endParaRPr>
                    </a:p>
                    <a:p>
                      <a:pPr indent="0" lvl="0" marL="0" rtl="0" algn="l">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Extensión de SVM a múltiples clases</a:t>
                      </a:r>
                      <a:endParaRPr>
                        <a:solidFill>
                          <a:srgbClr val="434343"/>
                        </a:solidFill>
                        <a:latin typeface="Rubik"/>
                        <a:ea typeface="Rubik"/>
                        <a:cs typeface="Rubik"/>
                        <a:sym typeface="Rubik"/>
                      </a:endParaRPr>
                    </a:p>
                    <a:p>
                      <a:pPr indent="0" lvl="0" marL="0" rtl="0" algn="l">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Break</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Explicación: Kernels para SVM</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Hands-on</a:t>
                      </a:r>
                      <a:endParaRPr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Lanzamiento Entrega 4</a:t>
                      </a:r>
                      <a:endParaRPr sz="1400" u="none" cap="none" strike="noStrike">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434343"/>
                          </a:solidFill>
                          <a:latin typeface="Rubik"/>
                          <a:ea typeface="Rubik"/>
                          <a:cs typeface="Rubik"/>
                          <a:sym typeface="Rubik"/>
                        </a:rPr>
                        <a:t>Cierre</a:t>
                      </a:r>
                      <a:endParaRPr sz="1400" u="none" cap="none" strike="noStrike">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45"/>
          <p:cNvSpPr txBox="1"/>
          <p:nvPr>
            <p:ph type="title"/>
          </p:nvPr>
        </p:nvSpPr>
        <p:spPr>
          <a:xfrm>
            <a:off x="729450" y="587675"/>
            <a:ext cx="47520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a:t>SVM para múltiples clases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518" name="Google Shape;518;p46"/>
          <p:cNvSpPr txBox="1"/>
          <p:nvPr/>
        </p:nvSpPr>
        <p:spPr>
          <a:xfrm>
            <a:off x="477275" y="1474550"/>
            <a:ext cx="3454500" cy="3434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En un problema con K clases, resolvemos K problemas binarios.</a:t>
            </a:r>
            <a:endParaRPr b="0" i="0" sz="1400" u="none" cap="none" strike="noStrike">
              <a:solidFill>
                <a:srgbClr val="434343"/>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434343"/>
              </a:solidFill>
              <a:latin typeface="Rubik"/>
              <a:ea typeface="Rubik"/>
              <a:cs typeface="Rubik"/>
              <a:sym typeface="Rubik"/>
            </a:endParaRPr>
          </a:p>
          <a:p>
            <a:pPr indent="-317500" lvl="0" marL="457200" marR="0" rtl="0" algn="l">
              <a:lnSpc>
                <a:spcPct val="100000"/>
              </a:lnSpc>
              <a:spcBef>
                <a:spcPts val="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Cada SVM está entrenada para separar una clase del resto de los patrones.</a:t>
            </a:r>
            <a:endParaRPr b="0" i="0" sz="1400" u="none" cap="none" strike="noStrike">
              <a:solidFill>
                <a:srgbClr val="434343"/>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434343"/>
              </a:solidFill>
              <a:latin typeface="Rubik"/>
              <a:ea typeface="Rubik"/>
              <a:cs typeface="Rubik"/>
              <a:sym typeface="Rubik"/>
            </a:endParaRPr>
          </a:p>
          <a:p>
            <a:pPr indent="-317500" lvl="0" marL="457200" marR="0" rtl="0" algn="l">
              <a:lnSpc>
                <a:spcPct val="100000"/>
              </a:lnSpc>
              <a:spcBef>
                <a:spcPts val="0"/>
              </a:spcBef>
              <a:spcAft>
                <a:spcPts val="0"/>
              </a:spcAft>
              <a:buClr>
                <a:srgbClr val="434343"/>
              </a:buClr>
              <a:buSzPts val="1400"/>
              <a:buFont typeface="Rubik"/>
              <a:buChar char="●"/>
            </a:pPr>
            <a:r>
              <a:rPr b="0" i="0" lang="es" sz="1400" u="none" cap="none" strike="noStrike">
                <a:solidFill>
                  <a:srgbClr val="434343"/>
                </a:solidFill>
                <a:latin typeface="Rubik"/>
                <a:ea typeface="Rubik"/>
                <a:cs typeface="Rubik"/>
                <a:sym typeface="Rubik"/>
              </a:rPr>
              <a:t>Para una nueva instancia </a:t>
            </a:r>
            <a:r>
              <a:rPr b="1" i="0" lang="es" sz="1400" u="none" cap="none" strike="noStrike">
                <a:solidFill>
                  <a:srgbClr val="434343"/>
                </a:solidFill>
                <a:latin typeface="Rubik"/>
                <a:ea typeface="Rubik"/>
                <a:cs typeface="Rubik"/>
                <a:sym typeface="Rubik"/>
              </a:rPr>
              <a:t>x</a:t>
            </a:r>
            <a:r>
              <a:rPr b="0" i="0" lang="es" sz="1400" u="none" cap="none" strike="noStrike">
                <a:solidFill>
                  <a:srgbClr val="434343"/>
                </a:solidFill>
                <a:latin typeface="Rubik"/>
                <a:ea typeface="Rubik"/>
                <a:cs typeface="Rubik"/>
                <a:sym typeface="Rubik"/>
              </a:rPr>
              <a:t>, se corren los K clasificadores y se retorna la clase que tenga una función de decisión con el valor más alto (la clase con mayor confianza).</a:t>
            </a:r>
            <a:endParaRPr b="0" i="0" sz="1400" u="none" cap="none" strike="noStrike">
              <a:solidFill>
                <a:srgbClr val="434343"/>
              </a:solidFill>
              <a:latin typeface="Rubik"/>
              <a:ea typeface="Rubik"/>
              <a:cs typeface="Rubik"/>
              <a:sym typeface="Rubik"/>
            </a:endParaRPr>
          </a:p>
        </p:txBody>
      </p:sp>
      <p:sp>
        <p:nvSpPr>
          <p:cNvPr id="519" name="Google Shape;519;p46"/>
          <p:cNvSpPr txBox="1"/>
          <p:nvPr>
            <p:ph type="title"/>
          </p:nvPr>
        </p:nvSpPr>
        <p:spPr>
          <a:xfrm>
            <a:off x="727650" y="497050"/>
            <a:ext cx="7808700" cy="6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SVM para problemas multiclase: One vs All</a:t>
            </a:r>
            <a:endParaRPr/>
          </a:p>
        </p:txBody>
      </p:sp>
      <p:pic>
        <p:nvPicPr>
          <p:cNvPr id="520" name="Google Shape;520;p46"/>
          <p:cNvPicPr preferRelativeResize="0"/>
          <p:nvPr/>
        </p:nvPicPr>
        <p:blipFill rotWithShape="1">
          <a:blip r:embed="rId3">
            <a:alphaModFix/>
          </a:blip>
          <a:srcRect b="0" l="8257" r="13763" t="22324"/>
          <a:stretch/>
        </p:blipFill>
        <p:spPr>
          <a:xfrm>
            <a:off x="4345150" y="1410100"/>
            <a:ext cx="4470377" cy="33397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30"/>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a:t>Kernels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3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Kernels: </a:t>
            </a:r>
            <a:endParaRPr sz="1400"/>
          </a:p>
          <a:p>
            <a:pPr indent="0" lvl="0" marL="0" rtl="0" algn="ctr">
              <a:lnSpc>
                <a:spcPct val="100000"/>
              </a:lnSpc>
              <a:spcBef>
                <a:spcPts val="0"/>
              </a:spcBef>
              <a:spcAft>
                <a:spcPts val="0"/>
              </a:spcAft>
              <a:buSzPts val="1800"/>
              <a:buNone/>
            </a:pPr>
            <a:r>
              <a:rPr lang="es" sz="1400"/>
              <a:t>La salsa secreta de las SVMs</a:t>
            </a:r>
            <a:endParaRPr sz="1400"/>
          </a:p>
        </p:txBody>
      </p:sp>
      <p:sp>
        <p:nvSpPr>
          <p:cNvPr id="535" name="Google Shape;535;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536" name="Google Shape;536;p31"/>
          <p:cNvSpPr txBox="1"/>
          <p:nvPr/>
        </p:nvSpPr>
        <p:spPr>
          <a:xfrm>
            <a:off x="2428375" y="587675"/>
            <a:ext cx="6128400" cy="405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Rubik Light"/>
                <a:ea typeface="Rubik Light"/>
                <a:cs typeface="Rubik Light"/>
                <a:sym typeface="Rubik Light"/>
              </a:rPr>
              <a:t>Hagamos un resumen de lo que hemos visto hasta ahora:</a:t>
            </a:r>
            <a:endParaRPr b="0" i="0" sz="16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Light"/>
              <a:ea typeface="Rubik Light"/>
              <a:cs typeface="Rubik Light"/>
              <a:sym typeface="Rubik Light"/>
            </a:endParaRPr>
          </a:p>
          <a:p>
            <a:pPr indent="-330200" lvl="0" marL="457200" marR="0" rtl="0" algn="l">
              <a:lnSpc>
                <a:spcPct val="100000"/>
              </a:lnSpc>
              <a:spcBef>
                <a:spcPts val="0"/>
              </a:spcBef>
              <a:spcAft>
                <a:spcPts val="0"/>
              </a:spcAft>
              <a:buClr>
                <a:srgbClr val="000000"/>
              </a:buClr>
              <a:buSzPts val="1600"/>
              <a:buFont typeface="Rubik Light"/>
              <a:buChar char="●"/>
            </a:pPr>
            <a:r>
              <a:rPr b="0" i="0" lang="es" sz="1600" u="none" cap="none" strike="noStrike">
                <a:solidFill>
                  <a:srgbClr val="000000"/>
                </a:solidFill>
                <a:latin typeface="Rubik Light"/>
                <a:ea typeface="Rubik Light"/>
                <a:cs typeface="Rubik Light"/>
                <a:sym typeface="Rubik Light"/>
              </a:rPr>
              <a:t>Para datos linealmente separables, las SVMs trabajan increíblemente bien.</a:t>
            </a:r>
            <a:endParaRPr b="0" i="0" sz="16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Light"/>
              <a:ea typeface="Rubik Light"/>
              <a:cs typeface="Rubik Light"/>
              <a:sym typeface="Rubik Light"/>
            </a:endParaRPr>
          </a:p>
          <a:p>
            <a:pPr indent="-330200" lvl="0" marL="457200" marR="0" rtl="0" algn="l">
              <a:lnSpc>
                <a:spcPct val="100000"/>
              </a:lnSpc>
              <a:spcBef>
                <a:spcPts val="0"/>
              </a:spcBef>
              <a:spcAft>
                <a:spcPts val="0"/>
              </a:spcAft>
              <a:buClr>
                <a:srgbClr val="000000"/>
              </a:buClr>
              <a:buSzPts val="1600"/>
              <a:buFont typeface="Rubik Light"/>
              <a:buChar char="●"/>
            </a:pPr>
            <a:r>
              <a:rPr b="0" i="0" lang="es" sz="1600" u="none" cap="none" strike="noStrike">
                <a:solidFill>
                  <a:srgbClr val="000000"/>
                </a:solidFill>
                <a:latin typeface="Rubik Light"/>
                <a:ea typeface="Rubik Light"/>
                <a:cs typeface="Rubik Light"/>
                <a:sym typeface="Rubik Light"/>
              </a:rPr>
              <a:t>Para los datos que son casi linealmente separables, las SVMs pueden funcionar bastante bien usando el valor correcto de C.</a:t>
            </a:r>
            <a:endParaRPr b="0" i="0" sz="1600" u="none" cap="none" strike="noStrike">
              <a:solidFill>
                <a:srgbClr val="000000"/>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Light"/>
              <a:ea typeface="Rubik Light"/>
              <a:cs typeface="Rubik Light"/>
              <a:sym typeface="Rubik Light"/>
            </a:endParaRPr>
          </a:p>
          <a:p>
            <a:pPr indent="-330200" lvl="0" marL="457200" marR="0" rtl="0" algn="l">
              <a:lnSpc>
                <a:spcPct val="100000"/>
              </a:lnSpc>
              <a:spcBef>
                <a:spcPts val="0"/>
              </a:spcBef>
              <a:spcAft>
                <a:spcPts val="0"/>
              </a:spcAft>
              <a:buClr>
                <a:srgbClr val="000000"/>
              </a:buClr>
              <a:buSzPts val="1600"/>
              <a:buFont typeface="Rubik Light"/>
              <a:buChar char="●"/>
            </a:pPr>
            <a:r>
              <a:rPr b="0" i="0" lang="es" sz="1600" u="none" cap="none" strike="noStrike">
                <a:solidFill>
                  <a:srgbClr val="000000"/>
                </a:solidFill>
                <a:latin typeface="Rubik Light"/>
                <a:ea typeface="Rubik Light"/>
                <a:cs typeface="Rubik Light"/>
                <a:sym typeface="Rubik Light"/>
              </a:rPr>
              <a:t>Para los </a:t>
            </a:r>
            <a:r>
              <a:rPr b="1" i="0" lang="es" sz="1600" u="none" cap="none" strike="noStrike">
                <a:solidFill>
                  <a:srgbClr val="434343"/>
                </a:solidFill>
                <a:latin typeface="Rubik"/>
                <a:ea typeface="Rubik"/>
                <a:cs typeface="Rubik"/>
                <a:sym typeface="Rubik"/>
              </a:rPr>
              <a:t>datos que no son linealmente separables, podemos proyectar los datos</a:t>
            </a:r>
            <a:r>
              <a:rPr b="0" i="0" lang="es" sz="1600" u="none" cap="none" strike="noStrike">
                <a:solidFill>
                  <a:srgbClr val="000000"/>
                </a:solidFill>
                <a:latin typeface="Rubik Light"/>
                <a:ea typeface="Rubik Light"/>
                <a:cs typeface="Rubik Light"/>
                <a:sym typeface="Rubik Light"/>
              </a:rPr>
              <a:t> a un espacio en el que sean perfectamente/casi linealmente separables, lo que reduce el problema a 1 ó 2.</a:t>
            </a:r>
            <a:endParaRPr b="0" i="0" sz="16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ubik Light"/>
              <a:ea typeface="Rubik Light"/>
              <a:cs typeface="Rubik Light"/>
              <a:sym typeface="Rubik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32"/>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sz="1400"/>
              <a:t>Kernels: </a:t>
            </a:r>
            <a:endParaRPr sz="1400"/>
          </a:p>
          <a:p>
            <a:pPr indent="0" lvl="0" marL="0" rtl="0" algn="ctr">
              <a:lnSpc>
                <a:spcPct val="100000"/>
              </a:lnSpc>
              <a:spcBef>
                <a:spcPts val="0"/>
              </a:spcBef>
              <a:spcAft>
                <a:spcPts val="0"/>
              </a:spcAft>
              <a:buSzPts val="1800"/>
              <a:buNone/>
            </a:pPr>
            <a:r>
              <a:rPr lang="es" sz="1400"/>
              <a:t>La salsa secreta de las SVMs</a:t>
            </a:r>
            <a:endParaRPr sz="1400"/>
          </a:p>
        </p:txBody>
      </p:sp>
      <p:sp>
        <p:nvSpPr>
          <p:cNvPr id="542" name="Google Shape;542;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543" name="Google Shape;543;p32"/>
          <p:cNvSpPr txBox="1"/>
          <p:nvPr/>
        </p:nvSpPr>
        <p:spPr>
          <a:xfrm>
            <a:off x="2428375" y="587675"/>
            <a:ext cx="5499600" cy="405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 sz="3000" u="none" cap="none" strike="noStrike">
                <a:solidFill>
                  <a:srgbClr val="000000"/>
                </a:solidFill>
                <a:latin typeface="Rubik Light"/>
                <a:ea typeface="Rubik Light"/>
                <a:cs typeface="Rubik Light"/>
                <a:sym typeface="Rubik Light"/>
              </a:rPr>
              <a:t>Parece que una gran parte de lo que hace que las SVMs sean universalmente aplicables es proyectarlos a dimensiones superiores. Y aquí es donde entran los </a:t>
            </a:r>
            <a:r>
              <a:rPr b="1" i="0" lang="es" sz="3000" u="none" cap="none" strike="noStrike">
                <a:solidFill>
                  <a:srgbClr val="434343"/>
                </a:solidFill>
                <a:latin typeface="Rubik"/>
                <a:ea typeface="Rubik"/>
                <a:cs typeface="Rubik"/>
                <a:sym typeface="Rubik"/>
              </a:rPr>
              <a:t>kernels</a:t>
            </a:r>
            <a:r>
              <a:rPr b="0" i="0" lang="es" sz="3000" u="none" cap="none" strike="noStrike">
                <a:solidFill>
                  <a:srgbClr val="000000"/>
                </a:solidFill>
                <a:latin typeface="Rubik Light"/>
                <a:ea typeface="Rubik Light"/>
                <a:cs typeface="Rubik Light"/>
                <a:sym typeface="Rubik Light"/>
              </a:rPr>
              <a:t>.</a:t>
            </a:r>
            <a:endParaRPr b="0" i="0" sz="3000" u="none" cap="none" strike="noStrike">
              <a:solidFill>
                <a:srgbClr val="000000"/>
              </a:solidFill>
              <a:latin typeface="Rubik Light"/>
              <a:ea typeface="Rubik Light"/>
              <a:cs typeface="Rubik Light"/>
              <a:sym typeface="Rubik Light"/>
            </a:endParaRPr>
          </a:p>
        </p:txBody>
      </p:sp>
      <p:pic>
        <p:nvPicPr>
          <p:cNvPr id="544" name="Google Shape;544;p32"/>
          <p:cNvPicPr preferRelativeResize="0"/>
          <p:nvPr/>
        </p:nvPicPr>
        <p:blipFill rotWithShape="1">
          <a:blip r:embed="rId3">
            <a:alphaModFix/>
          </a:blip>
          <a:srcRect b="0" l="24274" r="21013" t="0"/>
          <a:stretch/>
        </p:blipFill>
        <p:spPr>
          <a:xfrm>
            <a:off x="6279475" y="3340876"/>
            <a:ext cx="1648500" cy="15186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550" name="Google Shape;550;p33"/>
          <p:cNvPicPr preferRelativeResize="0"/>
          <p:nvPr/>
        </p:nvPicPr>
        <p:blipFill rotWithShape="1">
          <a:blip r:embed="rId3">
            <a:alphaModFix/>
          </a:blip>
          <a:srcRect b="0" l="22566" r="22565" t="0"/>
          <a:stretch/>
        </p:blipFill>
        <p:spPr>
          <a:xfrm>
            <a:off x="5873150" y="3016475"/>
            <a:ext cx="1681800" cy="1624500"/>
          </a:xfrm>
          <a:prstGeom prst="ellipse">
            <a:avLst/>
          </a:prstGeom>
          <a:noFill/>
          <a:ln>
            <a:noFill/>
          </a:ln>
        </p:spPr>
      </p:pic>
      <p:sp>
        <p:nvSpPr>
          <p:cNvPr id="551" name="Google Shape;551;p33"/>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s" sz="4400" u="none" cap="none" strike="noStrike">
                <a:solidFill>
                  <a:srgbClr val="434343"/>
                </a:solidFill>
                <a:latin typeface="Rubik"/>
                <a:ea typeface="Rubik"/>
                <a:cs typeface="Rubik"/>
                <a:sym typeface="Rubik"/>
              </a:rPr>
              <a:t>¿Qué es un </a:t>
            </a:r>
            <a:r>
              <a:rPr b="0" i="0" lang="es" sz="4400" u="none" cap="none" strike="noStrike">
                <a:solidFill>
                  <a:srgbClr val="E1446D"/>
                </a:solidFill>
                <a:latin typeface="Rubik"/>
                <a:ea typeface="Rubik"/>
                <a:cs typeface="Rubik"/>
                <a:sym typeface="Rubik"/>
              </a:rPr>
              <a:t>kernel</a:t>
            </a:r>
            <a:r>
              <a:rPr b="0" i="0" lang="es" sz="4400" u="none" cap="none" strike="noStrike">
                <a:solidFill>
                  <a:srgbClr val="434343"/>
                </a:solidFill>
                <a:latin typeface="Rubik"/>
                <a:ea typeface="Rubik"/>
                <a:cs typeface="Rubik"/>
                <a:sym typeface="Rubik"/>
              </a:rPr>
              <a:t>?</a:t>
            </a:r>
            <a:endParaRPr b="0" i="0" sz="4400" u="none" cap="none" strike="noStrike">
              <a:solidFill>
                <a:srgbClr val="434343"/>
              </a:solidFill>
              <a:latin typeface="Rubik"/>
              <a:ea typeface="Rubik"/>
              <a:cs typeface="Rubik"/>
              <a:sym typeface="Rubi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557" name="Google Shape;557;p34"/>
          <p:cNvPicPr preferRelativeResize="0"/>
          <p:nvPr/>
        </p:nvPicPr>
        <p:blipFill rotWithShape="1">
          <a:blip r:embed="rId3">
            <a:alphaModFix/>
          </a:blip>
          <a:srcRect b="0" l="0" r="0" t="0"/>
          <a:stretch/>
        </p:blipFill>
        <p:spPr>
          <a:xfrm>
            <a:off x="1305800" y="101925"/>
            <a:ext cx="6594251" cy="49106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563" name="Google Shape;563;p35"/>
          <p:cNvPicPr preferRelativeResize="0"/>
          <p:nvPr/>
        </p:nvPicPr>
        <p:blipFill rotWithShape="1">
          <a:blip r:embed="rId3">
            <a:alphaModFix/>
          </a:blip>
          <a:srcRect b="3789" l="0" r="0" t="0"/>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569" name="Google Shape;569;p36"/>
          <p:cNvPicPr preferRelativeResize="0"/>
          <p:nvPr/>
        </p:nvPicPr>
        <p:blipFill rotWithShape="1">
          <a:blip r:embed="rId3">
            <a:alphaModFix/>
          </a:blip>
          <a:srcRect b="0" l="0" r="0" t="0"/>
          <a:stretch/>
        </p:blipFill>
        <p:spPr>
          <a:xfrm>
            <a:off x="258600" y="60800"/>
            <a:ext cx="4006175" cy="2905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312" name="Shape 312"/>
        <p:cNvGrpSpPr/>
        <p:nvPr/>
      </p:nvGrpSpPr>
      <p:grpSpPr>
        <a:xfrm>
          <a:off x="0" y="0"/>
          <a:ext cx="0" cy="0"/>
          <a:chOff x="0" y="0"/>
          <a:chExt cx="0" cy="0"/>
        </a:xfrm>
      </p:grpSpPr>
      <p:sp>
        <p:nvSpPr>
          <p:cNvPr id="313" name="Google Shape;313;p4"/>
          <p:cNvSpPr txBox="1"/>
          <p:nvPr>
            <p:ph idx="4294967295" type="title"/>
          </p:nvPr>
        </p:nvSpPr>
        <p:spPr>
          <a:xfrm>
            <a:off x="729450" y="838200"/>
            <a:ext cx="4299300" cy="218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 sz="3800">
                <a:solidFill>
                  <a:srgbClr val="FFFFFF"/>
                </a:solidFill>
                <a:latin typeface="Rubik"/>
                <a:ea typeface="Rubik"/>
                <a:cs typeface="Rubik"/>
                <a:sym typeface="Rubik"/>
              </a:rPr>
              <a:t>¿Dónde estamos?</a:t>
            </a:r>
            <a:endParaRPr b="1" sz="3800">
              <a:solidFill>
                <a:srgbClr val="FFFFFF"/>
              </a:solidFill>
              <a:latin typeface="Rubik"/>
              <a:ea typeface="Rubik"/>
              <a:cs typeface="Rubik"/>
              <a:sym typeface="Rubik"/>
            </a:endParaRPr>
          </a:p>
        </p:txBody>
      </p:sp>
      <p:pic>
        <p:nvPicPr>
          <p:cNvPr id="314" name="Google Shape;314;p4"/>
          <p:cNvPicPr preferRelativeResize="0"/>
          <p:nvPr/>
        </p:nvPicPr>
        <p:blipFill rotWithShape="1">
          <a:blip r:embed="rId3">
            <a:alphaModFix/>
          </a:blip>
          <a:srcRect b="10793" l="0" r="0" t="6370"/>
          <a:stretch/>
        </p:blipFill>
        <p:spPr>
          <a:xfrm>
            <a:off x="6717350" y="2337299"/>
            <a:ext cx="1880875" cy="2412551"/>
          </a:xfrm>
          <a:prstGeom prst="rect">
            <a:avLst/>
          </a:prstGeom>
          <a:noFill/>
          <a:ln>
            <a:noFill/>
          </a:ln>
        </p:spPr>
      </p:pic>
      <p:pic>
        <p:nvPicPr>
          <p:cNvPr id="315" name="Google Shape;315;p4"/>
          <p:cNvPicPr preferRelativeResize="0"/>
          <p:nvPr/>
        </p:nvPicPr>
        <p:blipFill rotWithShape="1">
          <a:blip r:embed="rId4">
            <a:alphaModFix/>
          </a:blip>
          <a:srcRect b="0" l="0" r="0" t="0"/>
          <a:stretch/>
        </p:blipFill>
        <p:spPr>
          <a:xfrm>
            <a:off x="762000" y="3758400"/>
            <a:ext cx="490150" cy="623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575" name="Google Shape;575;p37"/>
          <p:cNvPicPr preferRelativeResize="0"/>
          <p:nvPr/>
        </p:nvPicPr>
        <p:blipFill rotWithShape="1">
          <a:blip r:embed="rId3">
            <a:alphaModFix/>
          </a:blip>
          <a:srcRect b="0" l="0" r="0" t="0"/>
          <a:stretch/>
        </p:blipFill>
        <p:spPr>
          <a:xfrm>
            <a:off x="258600" y="60800"/>
            <a:ext cx="4006175" cy="2905024"/>
          </a:xfrm>
          <a:prstGeom prst="rect">
            <a:avLst/>
          </a:prstGeom>
          <a:noFill/>
          <a:ln>
            <a:noFill/>
          </a:ln>
        </p:spPr>
      </p:pic>
      <p:pic>
        <p:nvPicPr>
          <p:cNvPr id="576" name="Google Shape;576;p37"/>
          <p:cNvPicPr preferRelativeResize="0"/>
          <p:nvPr/>
        </p:nvPicPr>
        <p:blipFill rotWithShape="1">
          <a:blip r:embed="rId4">
            <a:alphaModFix/>
          </a:blip>
          <a:srcRect b="0" l="0" r="0" t="0"/>
          <a:stretch/>
        </p:blipFill>
        <p:spPr>
          <a:xfrm>
            <a:off x="4984275" y="2022546"/>
            <a:ext cx="4111076" cy="3056950"/>
          </a:xfrm>
          <a:prstGeom prst="rect">
            <a:avLst/>
          </a:prstGeom>
          <a:noFill/>
          <a:ln>
            <a:noFill/>
          </a:ln>
        </p:spPr>
      </p:pic>
      <p:pic>
        <p:nvPicPr>
          <p:cNvPr id="577" name="Google Shape;577;p37"/>
          <p:cNvPicPr preferRelativeResize="0"/>
          <p:nvPr/>
        </p:nvPicPr>
        <p:blipFill rotWithShape="1">
          <a:blip r:embed="rId5">
            <a:alphaModFix/>
          </a:blip>
          <a:srcRect b="0" l="0" r="0" t="0"/>
          <a:stretch/>
        </p:blipFill>
        <p:spPr>
          <a:xfrm rot="5009977">
            <a:off x="2599124" y="3065825"/>
            <a:ext cx="1872878" cy="187287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38"/>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s">
                <a:latin typeface="Rubik"/>
                <a:ea typeface="Rubik"/>
                <a:cs typeface="Rubik"/>
                <a:sym typeface="Rubik"/>
              </a:rPr>
              <a:t>Kernels típicos</a:t>
            </a:r>
            <a:endParaRPr b="1">
              <a:latin typeface="Rubik"/>
              <a:ea typeface="Rubik"/>
              <a:cs typeface="Rubik"/>
              <a:sym typeface="Rubik"/>
            </a:endParaRPr>
          </a:p>
        </p:txBody>
      </p:sp>
      <p:sp>
        <p:nvSpPr>
          <p:cNvPr id="583" name="Google Shape;583;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584" name="Google Shape;584;p38"/>
          <p:cNvSpPr txBox="1"/>
          <p:nvPr/>
        </p:nvSpPr>
        <p:spPr>
          <a:xfrm>
            <a:off x="2504500" y="587675"/>
            <a:ext cx="5886900" cy="19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2400" u="none" cap="none" strike="noStrike">
                <a:solidFill>
                  <a:srgbClr val="000000"/>
                </a:solidFill>
                <a:latin typeface="Rubik Light"/>
                <a:ea typeface="Rubik Light"/>
                <a:cs typeface="Rubik Light"/>
                <a:sym typeface="Rubik Light"/>
              </a:rPr>
              <a:t>Normalmente no definimos una proyección específica para nuestros datos. En su lugar, seleccionamos entre </a:t>
            </a:r>
            <a:r>
              <a:rPr b="0" i="0" lang="es" sz="2400" u="none" cap="none" strike="noStrike">
                <a:solidFill>
                  <a:srgbClr val="E1446D"/>
                </a:solidFill>
                <a:latin typeface="Rubik Light"/>
                <a:ea typeface="Rubik Light"/>
                <a:cs typeface="Rubik Light"/>
                <a:sym typeface="Rubik Light"/>
              </a:rPr>
              <a:t>kernels disponibles</a:t>
            </a:r>
            <a:r>
              <a:rPr b="0" i="0" lang="es" sz="2400" u="none" cap="none" strike="noStrike">
                <a:solidFill>
                  <a:srgbClr val="000000"/>
                </a:solidFill>
                <a:latin typeface="Rubik Light"/>
                <a:ea typeface="Rubik Light"/>
                <a:cs typeface="Rubik Light"/>
                <a:sym typeface="Rubik Light"/>
              </a:rPr>
              <a:t>, ajustándolos en algunos casos, para encontrar el que mejor se adapte a nuestros datos. </a:t>
            </a:r>
            <a:endParaRPr b="0" i="0" sz="24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rPr b="0" i="0" lang="es" sz="2400" u="none" cap="none" strike="noStrike">
                <a:solidFill>
                  <a:srgbClr val="000000"/>
                </a:solidFill>
                <a:latin typeface="Rubik Light"/>
                <a:ea typeface="Rubik Light"/>
                <a:cs typeface="Rubik Light"/>
                <a:sym typeface="Rubik Light"/>
              </a:rPr>
              <a:t>Por supuesto, nada nos impide definir nuestros propios kernels, o realizar la proyección nosotros mismos, pero en muchos casos no es necesario. </a:t>
            </a:r>
            <a:endParaRPr b="0" i="0" sz="24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rgbClr val="000000"/>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rgbClr val="000000"/>
              </a:solidFill>
              <a:latin typeface="Rubik Light"/>
              <a:ea typeface="Rubik Light"/>
              <a:cs typeface="Rubik Light"/>
              <a:sym typeface="Rubik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39"/>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s">
                <a:latin typeface="Rubik"/>
                <a:ea typeface="Rubik"/>
                <a:cs typeface="Rubik"/>
                <a:sym typeface="Rubik"/>
              </a:rPr>
              <a:t>Kernels típicos</a:t>
            </a:r>
            <a:endParaRPr b="1">
              <a:latin typeface="Rubik"/>
              <a:ea typeface="Rubik"/>
              <a:cs typeface="Rubik"/>
              <a:sym typeface="Rubik"/>
            </a:endParaRPr>
          </a:p>
        </p:txBody>
      </p:sp>
      <p:sp>
        <p:nvSpPr>
          <p:cNvPr id="590" name="Google Shape;590;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591" name="Google Shape;591;p39"/>
          <p:cNvPicPr preferRelativeResize="0"/>
          <p:nvPr/>
        </p:nvPicPr>
        <p:blipFill rotWithShape="1">
          <a:blip r:embed="rId3">
            <a:alphaModFix/>
          </a:blip>
          <a:srcRect b="0" l="0" r="0" t="8223"/>
          <a:stretch/>
        </p:blipFill>
        <p:spPr>
          <a:xfrm>
            <a:off x="2316550" y="720075"/>
            <a:ext cx="6373925" cy="3829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40"/>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s">
                <a:latin typeface="Rubik"/>
                <a:ea typeface="Rubik"/>
                <a:cs typeface="Rubik"/>
                <a:sym typeface="Rubik"/>
              </a:rPr>
              <a:t>SVMs y Python</a:t>
            </a:r>
            <a:endParaRPr b="1">
              <a:latin typeface="Rubik"/>
              <a:ea typeface="Rubik"/>
              <a:cs typeface="Rubik"/>
              <a:sym typeface="Rubik"/>
            </a:endParaRPr>
          </a:p>
        </p:txBody>
      </p:sp>
      <p:sp>
        <p:nvSpPr>
          <p:cNvPr id="597" name="Google Shape;597;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pic>
        <p:nvPicPr>
          <p:cNvPr id="598" name="Google Shape;598;p40"/>
          <p:cNvPicPr preferRelativeResize="0"/>
          <p:nvPr/>
        </p:nvPicPr>
        <p:blipFill rotWithShape="1">
          <a:blip r:embed="rId3">
            <a:alphaModFix/>
          </a:blip>
          <a:srcRect b="6199" l="0" r="0" t="1947"/>
          <a:stretch/>
        </p:blipFill>
        <p:spPr>
          <a:xfrm>
            <a:off x="2467725" y="587675"/>
            <a:ext cx="6217450" cy="1228718"/>
          </a:xfrm>
          <a:prstGeom prst="rect">
            <a:avLst/>
          </a:prstGeom>
          <a:noFill/>
          <a:ln>
            <a:noFill/>
          </a:ln>
        </p:spPr>
      </p:pic>
      <p:pic>
        <p:nvPicPr>
          <p:cNvPr id="599" name="Google Shape;599;p40"/>
          <p:cNvPicPr preferRelativeResize="0"/>
          <p:nvPr/>
        </p:nvPicPr>
        <p:blipFill rotWithShape="1">
          <a:blip r:embed="rId4">
            <a:alphaModFix/>
          </a:blip>
          <a:srcRect b="0" l="1134" r="25674" t="0"/>
          <a:stretch/>
        </p:blipFill>
        <p:spPr>
          <a:xfrm>
            <a:off x="2467725" y="2272823"/>
            <a:ext cx="6217450" cy="24396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605" name="Google Shape;605;p41"/>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s" sz="4400" u="none" cap="none" strike="noStrike">
                <a:solidFill>
                  <a:srgbClr val="434343"/>
                </a:solidFill>
                <a:latin typeface="Rubik"/>
                <a:ea typeface="Rubik"/>
                <a:cs typeface="Rubik"/>
                <a:sym typeface="Rubik"/>
              </a:rPr>
              <a:t>¡A leer la documentación!</a:t>
            </a:r>
            <a:endParaRPr b="0" i="0" sz="4400" u="none" cap="none" strike="noStrike">
              <a:solidFill>
                <a:srgbClr val="434343"/>
              </a:solidFill>
              <a:latin typeface="Rubik"/>
              <a:ea typeface="Rubik"/>
              <a:cs typeface="Rubik"/>
              <a:sym typeface="Rubi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43"/>
          <p:cNvSpPr txBox="1"/>
          <p:nvPr>
            <p:ph type="title"/>
          </p:nvPr>
        </p:nvSpPr>
        <p:spPr>
          <a:xfrm>
            <a:off x="729450" y="587675"/>
            <a:ext cx="4365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800"/>
              <a:buNone/>
            </a:pPr>
            <a:r>
              <a:rPr lang="es"/>
              <a:t>Hands-on training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44"/>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s">
                <a:latin typeface="Rubik"/>
                <a:ea typeface="Rubik"/>
                <a:cs typeface="Rubik"/>
                <a:sym typeface="Rubik"/>
              </a:rPr>
              <a:t>Hands-on</a:t>
            </a:r>
            <a:endParaRPr b="1">
              <a:latin typeface="Rubik"/>
              <a:ea typeface="Rubik"/>
              <a:cs typeface="Rubik"/>
              <a:sym typeface="Rubik"/>
            </a:endParaRPr>
          </a:p>
          <a:p>
            <a:pPr indent="0" lvl="0" marL="0" rtl="0" algn="ctr">
              <a:lnSpc>
                <a:spcPct val="100000"/>
              </a:lnSpc>
              <a:spcBef>
                <a:spcPts val="0"/>
              </a:spcBef>
              <a:spcAft>
                <a:spcPts val="0"/>
              </a:spcAft>
              <a:buSzPts val="1800"/>
              <a:buNone/>
            </a:pPr>
            <a:r>
              <a:rPr b="1" lang="es">
                <a:latin typeface="Rubik"/>
                <a:ea typeface="Rubik"/>
                <a:cs typeface="Rubik"/>
                <a:sym typeface="Rubik"/>
              </a:rPr>
              <a:t>training</a:t>
            </a:r>
            <a:endParaRPr b="1">
              <a:latin typeface="Rubik"/>
              <a:ea typeface="Rubik"/>
              <a:cs typeface="Rubik"/>
              <a:sym typeface="Rubik"/>
            </a:endParaRPr>
          </a:p>
          <a:p>
            <a:pPr indent="0" lvl="0" marL="0" rtl="0" algn="ctr">
              <a:lnSpc>
                <a:spcPct val="100000"/>
              </a:lnSpc>
              <a:spcBef>
                <a:spcPts val="0"/>
              </a:spcBef>
              <a:spcAft>
                <a:spcPts val="0"/>
              </a:spcAft>
              <a:buSzPts val="1800"/>
              <a:buNone/>
            </a:pPr>
            <a:r>
              <a:t/>
            </a:r>
            <a:endParaRPr b="1">
              <a:latin typeface="Rubik"/>
              <a:ea typeface="Rubik"/>
              <a:cs typeface="Rubik"/>
              <a:sym typeface="Rubik"/>
            </a:endParaRPr>
          </a:p>
        </p:txBody>
      </p:sp>
      <p:sp>
        <p:nvSpPr>
          <p:cNvPr id="616" name="Google Shape;616;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617" name="Google Shape;617;p44"/>
          <p:cNvSpPr txBox="1"/>
          <p:nvPr/>
        </p:nvSpPr>
        <p:spPr>
          <a:xfrm>
            <a:off x="2089675" y="1469725"/>
            <a:ext cx="7015800" cy="119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s" sz="3200" u="none" cap="none" strike="noStrike">
                <a:solidFill>
                  <a:srgbClr val="666666"/>
                </a:solidFill>
                <a:latin typeface="Rubik"/>
                <a:ea typeface="Rubik"/>
                <a:cs typeface="Rubik"/>
                <a:sym typeface="Rubik"/>
              </a:rPr>
              <a:t>DS_Encuentro_25_SVM.ipynb</a:t>
            </a:r>
            <a:endParaRPr b="0" i="0" sz="3200" u="none" cap="none" strike="noStrike">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666666"/>
              </a:solidFill>
              <a:latin typeface="Rubik"/>
              <a:ea typeface="Rubik"/>
              <a:cs typeface="Rubik"/>
              <a:sym typeface="Rubi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623" name="Google Shape;623;p47"/>
          <p:cNvSpPr txBox="1"/>
          <p:nvPr/>
        </p:nvSpPr>
        <p:spPr>
          <a:xfrm>
            <a:off x="899775" y="974075"/>
            <a:ext cx="7656900" cy="402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Rubik"/>
                <a:ea typeface="Rubik"/>
                <a:cs typeface="Rubik"/>
                <a:sym typeface="Rubik"/>
              </a:rPr>
              <a:t>SVM es un algoritmo de aprendizaje supervisado que se propone encontrar</a:t>
            </a:r>
            <a:r>
              <a:rPr b="0" i="1" lang="es" sz="1800" u="none" cap="none" strike="noStrike">
                <a:solidFill>
                  <a:srgbClr val="000000"/>
                </a:solidFill>
                <a:latin typeface="Rubik"/>
                <a:ea typeface="Rubik"/>
                <a:cs typeface="Rubik"/>
                <a:sym typeface="Rubik"/>
              </a:rPr>
              <a:t> </a:t>
            </a:r>
            <a:r>
              <a:rPr b="0" i="0" lang="es" sz="1800" u="none" cap="none" strike="noStrike">
                <a:solidFill>
                  <a:srgbClr val="000000"/>
                </a:solidFill>
                <a:latin typeface="Rubik"/>
                <a:ea typeface="Rubik"/>
                <a:cs typeface="Rubik"/>
                <a:sym typeface="Rubik"/>
              </a:rPr>
              <a:t>el</a:t>
            </a:r>
            <a:r>
              <a:rPr b="0" i="1" lang="es" sz="1800" u="none" cap="none" strike="noStrike">
                <a:solidFill>
                  <a:srgbClr val="000000"/>
                </a:solidFill>
                <a:latin typeface="Rubik"/>
                <a:ea typeface="Rubik"/>
                <a:cs typeface="Rubik"/>
                <a:sym typeface="Rubik"/>
              </a:rPr>
              <a:t> </a:t>
            </a:r>
            <a:r>
              <a:rPr b="0" i="0" lang="es" sz="1800" u="none" cap="none" strike="noStrike">
                <a:solidFill>
                  <a:srgbClr val="E1446D"/>
                </a:solidFill>
                <a:latin typeface="Rubik"/>
                <a:ea typeface="Rubik"/>
                <a:cs typeface="Rubik"/>
                <a:sym typeface="Rubik"/>
              </a:rPr>
              <a:t>hiperplano</a:t>
            </a:r>
            <a:r>
              <a:rPr b="0" i="0" lang="es" sz="1800" u="none" cap="none" strike="noStrike">
                <a:solidFill>
                  <a:srgbClr val="000000"/>
                </a:solidFill>
                <a:latin typeface="Rubik"/>
                <a:ea typeface="Rubik"/>
                <a:cs typeface="Rubik"/>
                <a:sym typeface="Rubik"/>
              </a:rPr>
              <a:t> que mejor separe los datos, tal que se maximice el </a:t>
            </a:r>
            <a:r>
              <a:rPr b="0" i="0" lang="es" sz="1800" u="none" cap="none" strike="noStrike">
                <a:solidFill>
                  <a:srgbClr val="E1446D"/>
                </a:solidFill>
                <a:latin typeface="Rubik"/>
                <a:ea typeface="Rubik"/>
                <a:cs typeface="Rubik"/>
                <a:sym typeface="Rubik"/>
              </a:rPr>
              <a:t>margen</a:t>
            </a:r>
            <a:r>
              <a:rPr b="0" i="0" lang="es" sz="1800" u="none" cap="none" strike="noStrike">
                <a:solidFill>
                  <a:srgbClr val="000000"/>
                </a:solidFill>
                <a:latin typeface="Rubik"/>
                <a:ea typeface="Rubik"/>
                <a:cs typeface="Rubik"/>
                <a:sym typeface="Rubik"/>
              </a:rPr>
              <a:t>. </a:t>
            </a:r>
            <a:endParaRPr b="0" i="0" sz="18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rPr b="1" i="0" lang="es" sz="1400" u="none" cap="none" strike="noStrike">
                <a:solidFill>
                  <a:srgbClr val="E1446D"/>
                </a:solidFill>
                <a:latin typeface="Rubik"/>
                <a:ea typeface="Rubik"/>
                <a:cs typeface="Rubik"/>
                <a:sym typeface="Rubik"/>
              </a:rPr>
              <a:t>Hiperparámetros: </a:t>
            </a:r>
            <a:r>
              <a:rPr b="0" i="0" lang="es" sz="1400" u="none" cap="none" strike="noStrike">
                <a:solidFill>
                  <a:srgbClr val="000000"/>
                </a:solidFill>
                <a:latin typeface="Rubik"/>
                <a:ea typeface="Rubik"/>
                <a:cs typeface="Rubik"/>
                <a:sym typeface="Rubik"/>
              </a:rPr>
              <a:t>C y Kernels.</a:t>
            </a:r>
            <a:endParaRPr b="0" i="0" sz="1400" u="none" cap="none" strike="noStrike">
              <a:solidFill>
                <a:srgbClr val="000000"/>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rPr b="1" i="0" lang="es" sz="1400" u="none" cap="none" strike="noStrike">
                <a:solidFill>
                  <a:srgbClr val="E1446D"/>
                </a:solidFill>
                <a:latin typeface="Rubik"/>
                <a:ea typeface="Rubik"/>
                <a:cs typeface="Rubik"/>
                <a:sym typeface="Rubik"/>
              </a:rPr>
              <a:t>Ventajas: </a:t>
            </a:r>
            <a:endParaRPr b="1" i="0" sz="1400" u="none" cap="none" strike="noStrike">
              <a:solidFill>
                <a:srgbClr val="E1446D"/>
              </a:solidFill>
              <a:latin typeface="Rubik"/>
              <a:ea typeface="Rubik"/>
              <a:cs typeface="Rubik"/>
              <a:sym typeface="Rubik"/>
            </a:endParaRPr>
          </a:p>
          <a:p>
            <a:pPr indent="-317500" lvl="0" marL="914400" marR="0" rtl="0" algn="l">
              <a:lnSpc>
                <a:spcPct val="100000"/>
              </a:lnSpc>
              <a:spcBef>
                <a:spcPts val="0"/>
              </a:spcBef>
              <a:spcAft>
                <a:spcPts val="0"/>
              </a:spcAft>
              <a:buClr>
                <a:srgbClr val="000000"/>
              </a:buClr>
              <a:buSzPts val="1400"/>
              <a:buFont typeface="Rubik"/>
              <a:buChar char="-"/>
            </a:pPr>
            <a:r>
              <a:rPr b="0" i="0" lang="es" sz="1400" u="none" cap="none" strike="noStrike">
                <a:solidFill>
                  <a:srgbClr val="000000"/>
                </a:solidFill>
                <a:latin typeface="Rubik"/>
                <a:ea typeface="Rubik"/>
                <a:cs typeface="Rubik"/>
                <a:sym typeface="Rubik"/>
              </a:rPr>
              <a:t>Eficaz en espacios de alta dimensión (incluso cuando son más que el número de instancias!).</a:t>
            </a:r>
            <a:endParaRPr b="0" i="0" sz="1400" u="none" cap="none" strike="noStrike">
              <a:solidFill>
                <a:srgbClr val="000000"/>
              </a:solidFill>
              <a:latin typeface="Rubik"/>
              <a:ea typeface="Rubik"/>
              <a:cs typeface="Rubik"/>
              <a:sym typeface="Rubik"/>
            </a:endParaRPr>
          </a:p>
          <a:p>
            <a:pPr indent="-317500" lvl="0" marL="914400" marR="0" rtl="0" algn="l">
              <a:lnSpc>
                <a:spcPct val="100000"/>
              </a:lnSpc>
              <a:spcBef>
                <a:spcPts val="500"/>
              </a:spcBef>
              <a:spcAft>
                <a:spcPts val="0"/>
              </a:spcAft>
              <a:buClr>
                <a:srgbClr val="000000"/>
              </a:buClr>
              <a:buSzPts val="1400"/>
              <a:buFont typeface="Rubik"/>
              <a:buChar char="-"/>
            </a:pPr>
            <a:r>
              <a:rPr b="0" i="0" lang="es" sz="1400" u="none" cap="none" strike="noStrike">
                <a:solidFill>
                  <a:srgbClr val="000000"/>
                </a:solidFill>
                <a:latin typeface="Rubik"/>
                <a:ea typeface="Rubik"/>
                <a:cs typeface="Rubik"/>
                <a:sym typeface="Rubik"/>
              </a:rPr>
              <a:t>Eficiente en memoria (sólo los vectores de soporte definen el hiperplano frontera).</a:t>
            </a:r>
            <a:endParaRPr b="0" i="0" sz="1400" u="none" cap="none" strike="noStrike">
              <a:solidFill>
                <a:srgbClr val="000000"/>
              </a:solidFill>
              <a:latin typeface="Rubik"/>
              <a:ea typeface="Rubik"/>
              <a:cs typeface="Rubik"/>
              <a:sym typeface="Rubik"/>
            </a:endParaRPr>
          </a:p>
          <a:p>
            <a:pPr indent="-317500" lvl="0" marL="914400" marR="0" rtl="0" algn="l">
              <a:lnSpc>
                <a:spcPct val="100000"/>
              </a:lnSpc>
              <a:spcBef>
                <a:spcPts val="500"/>
              </a:spcBef>
              <a:spcAft>
                <a:spcPts val="0"/>
              </a:spcAft>
              <a:buClr>
                <a:srgbClr val="000000"/>
              </a:buClr>
              <a:buSzPts val="1400"/>
              <a:buFont typeface="Rubik"/>
              <a:buChar char="-"/>
            </a:pPr>
            <a:r>
              <a:rPr b="0" i="0" lang="es" sz="1400" u="none" cap="none" strike="noStrike">
                <a:solidFill>
                  <a:srgbClr val="000000"/>
                </a:solidFill>
                <a:latin typeface="Rubik"/>
                <a:ea typeface="Rubik"/>
                <a:cs typeface="Rubik"/>
                <a:sym typeface="Rubik"/>
              </a:rPr>
              <a:t>Los kernels lo hacen súper versátil.</a:t>
            </a:r>
            <a:endParaRPr b="0" i="0" sz="1400" u="none" cap="none" strike="noStrike">
              <a:solidFill>
                <a:srgbClr val="000000"/>
              </a:solidFill>
              <a:latin typeface="Rubik"/>
              <a:ea typeface="Rubik"/>
              <a:cs typeface="Rubik"/>
              <a:sym typeface="Rubik"/>
            </a:endParaRPr>
          </a:p>
          <a:p>
            <a:pPr indent="0" lvl="0" marL="457200" marR="0" rtl="0" algn="l">
              <a:lnSpc>
                <a:spcPct val="100000"/>
              </a:lnSpc>
              <a:spcBef>
                <a:spcPts val="500"/>
              </a:spcBef>
              <a:spcAft>
                <a:spcPts val="0"/>
              </a:spcAft>
              <a:buClr>
                <a:srgbClr val="000000"/>
              </a:buClr>
              <a:buSzPts val="1800"/>
              <a:buFont typeface="Arial"/>
              <a:buNone/>
            </a:pPr>
            <a:r>
              <a:t/>
            </a:r>
            <a:endParaRPr b="0" i="0" sz="1400" u="none" cap="none" strike="noStrike">
              <a:solidFill>
                <a:srgbClr val="000000"/>
              </a:solidFill>
              <a:latin typeface="Rubik"/>
              <a:ea typeface="Rubik"/>
              <a:cs typeface="Rubik"/>
              <a:sym typeface="Rubik"/>
            </a:endParaRPr>
          </a:p>
          <a:p>
            <a:pPr indent="0" lvl="0" marL="457200" marR="0" rtl="0" algn="l">
              <a:lnSpc>
                <a:spcPct val="100000"/>
              </a:lnSpc>
              <a:spcBef>
                <a:spcPts val="0"/>
              </a:spcBef>
              <a:spcAft>
                <a:spcPts val="0"/>
              </a:spcAft>
              <a:buClr>
                <a:srgbClr val="000000"/>
              </a:buClr>
              <a:buSzPts val="1800"/>
              <a:buFont typeface="Arial"/>
              <a:buNone/>
            </a:pPr>
            <a:r>
              <a:rPr b="1" i="0" lang="es" sz="1400" u="none" cap="none" strike="noStrike">
                <a:solidFill>
                  <a:srgbClr val="E1446D"/>
                </a:solidFill>
                <a:latin typeface="Rubik"/>
                <a:ea typeface="Rubik"/>
                <a:cs typeface="Rubik"/>
                <a:sym typeface="Rubik"/>
              </a:rPr>
              <a:t>Desventajas:</a:t>
            </a:r>
            <a:r>
              <a:rPr b="0" i="0" lang="es" sz="1400" u="none" cap="none" strike="noStrike">
                <a:solidFill>
                  <a:srgbClr val="E1446D"/>
                </a:solidFill>
                <a:latin typeface="Rubik"/>
                <a:ea typeface="Rubik"/>
                <a:cs typeface="Rubik"/>
                <a:sym typeface="Rubik"/>
              </a:rPr>
              <a:t> </a:t>
            </a:r>
            <a:endParaRPr b="0" i="0" sz="1400" u="none" cap="none" strike="noStrike">
              <a:solidFill>
                <a:srgbClr val="E1446D"/>
              </a:solidFill>
              <a:latin typeface="Rubik"/>
              <a:ea typeface="Rubik"/>
              <a:cs typeface="Rubik"/>
              <a:sym typeface="Rubik"/>
            </a:endParaRPr>
          </a:p>
          <a:p>
            <a:pPr indent="-317500" lvl="0" marL="914400" marR="0" rtl="0" algn="l">
              <a:lnSpc>
                <a:spcPct val="100000"/>
              </a:lnSpc>
              <a:spcBef>
                <a:spcPts val="0"/>
              </a:spcBef>
              <a:spcAft>
                <a:spcPts val="0"/>
              </a:spcAft>
              <a:buClr>
                <a:srgbClr val="000000"/>
              </a:buClr>
              <a:buSzPts val="1400"/>
              <a:buFont typeface="Rubik"/>
              <a:buChar char="-"/>
            </a:pPr>
            <a:r>
              <a:rPr b="0" i="0" lang="es" sz="1400" u="none" cap="none" strike="noStrike">
                <a:solidFill>
                  <a:srgbClr val="000000"/>
                </a:solidFill>
                <a:latin typeface="Rubik"/>
                <a:ea typeface="Rubik"/>
                <a:cs typeface="Rubik"/>
                <a:sym typeface="Rubik"/>
              </a:rPr>
              <a:t>Si usas kernels, hay que tener mucho cuidado de no </a:t>
            </a:r>
            <a:r>
              <a:rPr b="0" i="1" lang="es" sz="1400" u="none" cap="none" strike="noStrike">
                <a:solidFill>
                  <a:srgbClr val="000000"/>
                </a:solidFill>
                <a:latin typeface="Rubik"/>
                <a:ea typeface="Rubik"/>
                <a:cs typeface="Rubik"/>
                <a:sym typeface="Rubik"/>
              </a:rPr>
              <a:t>overfittear</a:t>
            </a:r>
            <a:r>
              <a:rPr b="0" i="0" lang="es" sz="1400" u="none" cap="none" strike="noStrike">
                <a:solidFill>
                  <a:srgbClr val="000000"/>
                </a:solidFill>
                <a:latin typeface="Rubik"/>
                <a:ea typeface="Rubik"/>
                <a:cs typeface="Rubik"/>
                <a:sym typeface="Rubik"/>
              </a:rPr>
              <a:t>.</a:t>
            </a:r>
            <a:endParaRPr b="0" i="0" sz="1400" u="none" cap="none" strike="noStrike">
              <a:solidFill>
                <a:srgbClr val="000000"/>
              </a:solidFill>
              <a:latin typeface="Rubik"/>
              <a:ea typeface="Rubik"/>
              <a:cs typeface="Rubik"/>
              <a:sym typeface="Rubik"/>
            </a:endParaRPr>
          </a:p>
          <a:p>
            <a:pPr indent="-317500" lvl="0" marL="914400" marR="0" rtl="0" algn="l">
              <a:lnSpc>
                <a:spcPct val="100000"/>
              </a:lnSpc>
              <a:spcBef>
                <a:spcPts val="500"/>
              </a:spcBef>
              <a:spcAft>
                <a:spcPts val="0"/>
              </a:spcAft>
              <a:buClr>
                <a:srgbClr val="000000"/>
              </a:buClr>
              <a:buSzPts val="1400"/>
              <a:buFont typeface="Rubik"/>
              <a:buChar char="-"/>
            </a:pPr>
            <a:r>
              <a:rPr b="0" i="0" lang="es" sz="1400" u="none" cap="none" strike="noStrike">
                <a:solidFill>
                  <a:srgbClr val="000000"/>
                </a:solidFill>
                <a:latin typeface="Rubik"/>
                <a:ea typeface="Rubik"/>
                <a:cs typeface="Rubik"/>
                <a:sym typeface="Rubik"/>
              </a:rPr>
              <a:t>Funciona bien BIEN sólo para clasificación.</a:t>
            </a:r>
            <a:endParaRPr b="0" i="0" sz="1400" u="none" cap="none" strike="noStrike">
              <a:solidFill>
                <a:srgbClr val="000000"/>
              </a:solidFill>
              <a:latin typeface="Rubik"/>
              <a:ea typeface="Rubik"/>
              <a:cs typeface="Rubik"/>
              <a:sym typeface="Rubik"/>
            </a:endParaRPr>
          </a:p>
          <a:p>
            <a:pPr indent="0" lvl="0" marL="457200" marR="0" rtl="0" algn="l">
              <a:lnSpc>
                <a:spcPct val="100000"/>
              </a:lnSpc>
              <a:spcBef>
                <a:spcPts val="500"/>
              </a:spcBef>
              <a:spcAft>
                <a:spcPts val="0"/>
              </a:spcAft>
              <a:buClr>
                <a:srgbClr val="000000"/>
              </a:buClr>
              <a:buSzPts val="18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Rubik"/>
              <a:ea typeface="Rubik"/>
              <a:cs typeface="Rubik"/>
              <a:sym typeface="Rubik"/>
            </a:endParaRPr>
          </a:p>
        </p:txBody>
      </p:sp>
      <p:sp>
        <p:nvSpPr>
          <p:cNvPr id="624" name="Google Shape;624;p47"/>
          <p:cNvSpPr txBox="1"/>
          <p:nvPr>
            <p:ph idx="4294967295" type="title"/>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s">
                <a:solidFill>
                  <a:srgbClr val="434343"/>
                </a:solidFill>
                <a:latin typeface="Rubik"/>
                <a:ea typeface="Rubik"/>
                <a:cs typeface="Rubik"/>
                <a:sym typeface="Rubik"/>
              </a:rPr>
              <a:t>SVM · </a:t>
            </a:r>
            <a:r>
              <a:rPr b="1" lang="es">
                <a:solidFill>
                  <a:srgbClr val="E1446D"/>
                </a:solidFill>
                <a:latin typeface="Rubik"/>
                <a:ea typeface="Rubik"/>
                <a:cs typeface="Rubik"/>
                <a:sym typeface="Rubik"/>
              </a:rPr>
              <a:t>Resumen</a:t>
            </a:r>
            <a:endParaRPr b="1">
              <a:solidFill>
                <a:srgbClr val="E1446D"/>
              </a:solidFill>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48"/>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800"/>
              <a:buNone/>
            </a:pPr>
            <a:r>
              <a:rPr lang="es"/>
              <a:t>Recursos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33" name="Shape 633"/>
        <p:cNvGrpSpPr/>
        <p:nvPr/>
      </p:nvGrpSpPr>
      <p:grpSpPr>
        <a:xfrm>
          <a:off x="0" y="0"/>
          <a:ext cx="0" cy="0"/>
          <a:chOff x="0" y="0"/>
          <a:chExt cx="0" cy="0"/>
        </a:xfrm>
      </p:grpSpPr>
      <p:sp>
        <p:nvSpPr>
          <p:cNvPr id="634" name="Google Shape;634;p49"/>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5" name="Google Shape;635;p49"/>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636" name="Google Shape;636;p49"/>
          <p:cNvSpPr txBox="1"/>
          <p:nvPr/>
        </p:nvSpPr>
        <p:spPr>
          <a:xfrm>
            <a:off x="2465950" y="514750"/>
            <a:ext cx="5590500" cy="5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 sz="2400" u="none" cap="none" strike="noStrike">
                <a:solidFill>
                  <a:srgbClr val="434343"/>
                </a:solidFill>
                <a:latin typeface="Rubik"/>
                <a:ea typeface="Rubik"/>
                <a:cs typeface="Rubik"/>
                <a:sym typeface="Rubik"/>
              </a:rPr>
              <a:t>Si te quedaste con ganas de más...</a:t>
            </a:r>
            <a:endParaRPr b="1" i="0" sz="2400" u="none" cap="none" strike="noStrike">
              <a:solidFill>
                <a:srgbClr val="434343"/>
              </a:solidFill>
              <a:latin typeface="Rubik"/>
              <a:ea typeface="Rubik"/>
              <a:cs typeface="Rubik"/>
              <a:sym typeface="Rubik"/>
            </a:endParaRPr>
          </a:p>
        </p:txBody>
      </p:sp>
      <p:sp>
        <p:nvSpPr>
          <p:cNvPr id="637" name="Google Shape;637;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
              <a:t>‹#›</a:t>
            </a:fld>
            <a:endParaRPr/>
          </a:p>
        </p:txBody>
      </p:sp>
      <p:sp>
        <p:nvSpPr>
          <p:cNvPr id="638" name="Google Shape;638;p49"/>
          <p:cNvSpPr txBox="1"/>
          <p:nvPr/>
        </p:nvSpPr>
        <p:spPr>
          <a:xfrm>
            <a:off x="97925" y="597050"/>
            <a:ext cx="1818300" cy="16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s" sz="1800" u="none" cap="none" strike="noStrike">
                <a:solidFill>
                  <a:srgbClr val="FFFFFF"/>
                </a:solidFill>
                <a:latin typeface="Rubik"/>
                <a:ea typeface="Rubik"/>
                <a:cs typeface="Rubik"/>
                <a:sym typeface="Rubik"/>
              </a:rPr>
              <a:t>Recursos</a:t>
            </a:r>
            <a:endParaRPr b="0" i="0" sz="1800" u="none" cap="none" strike="noStrike">
              <a:solidFill>
                <a:srgbClr val="FFFFFF"/>
              </a:solidFill>
              <a:latin typeface="Rubik"/>
              <a:ea typeface="Rubik"/>
              <a:cs typeface="Rubik"/>
              <a:sym typeface="Rubik"/>
            </a:endParaRPr>
          </a:p>
        </p:txBody>
      </p:sp>
      <p:sp>
        <p:nvSpPr>
          <p:cNvPr id="639" name="Google Shape;639;p49"/>
          <p:cNvSpPr txBox="1"/>
          <p:nvPr/>
        </p:nvSpPr>
        <p:spPr>
          <a:xfrm>
            <a:off x="2465950" y="1169125"/>
            <a:ext cx="6070500" cy="2512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434343"/>
              </a:buClr>
              <a:buSzPts val="1600"/>
              <a:buFont typeface="Rubik"/>
              <a:buChar char="-"/>
            </a:pPr>
            <a:r>
              <a:rPr b="0" i="0" lang="es" sz="1600" u="sng" cap="none" strike="noStrike">
                <a:solidFill>
                  <a:srgbClr val="009BDE"/>
                </a:solidFill>
                <a:latin typeface="Rubik"/>
                <a:ea typeface="Rubik"/>
                <a:cs typeface="Rubik"/>
                <a:sym typeface="Rubik"/>
                <a:hlinkClick r:id="rId4"/>
              </a:rPr>
              <a:t>Support Vector Machines</a:t>
            </a:r>
            <a:r>
              <a:rPr b="0" i="0" lang="es" sz="1600" u="none" cap="none" strike="noStrike">
                <a:solidFill>
                  <a:srgbClr val="009BDE"/>
                </a:solidFill>
                <a:latin typeface="Rubik"/>
                <a:ea typeface="Rubik"/>
                <a:cs typeface="Rubik"/>
                <a:sym typeface="Rubik"/>
              </a:rPr>
              <a:t>:</a:t>
            </a:r>
            <a:r>
              <a:rPr b="0" i="0" lang="es" sz="1600" u="none" cap="none" strike="noStrike">
                <a:solidFill>
                  <a:srgbClr val="434343"/>
                </a:solidFill>
                <a:latin typeface="Rubik"/>
                <a:ea typeface="Rubik"/>
                <a:cs typeface="Rubik"/>
                <a:sym typeface="Rubik"/>
              </a:rPr>
              <a:t> Introducción SVM (nivel básico) algo de código al final.</a:t>
            </a:r>
            <a:endParaRPr b="0" i="0" sz="1600" u="none" cap="none" strike="noStrike">
              <a:solidFill>
                <a:srgbClr val="434343"/>
              </a:solidFill>
              <a:latin typeface="Rubik"/>
              <a:ea typeface="Rubik"/>
              <a:cs typeface="Rubik"/>
              <a:sym typeface="Rubik"/>
            </a:endParaRPr>
          </a:p>
          <a:p>
            <a:pPr indent="-330200" lvl="0" marL="457200" marR="0" rtl="0" algn="l">
              <a:lnSpc>
                <a:spcPct val="115000"/>
              </a:lnSpc>
              <a:spcBef>
                <a:spcPts val="1000"/>
              </a:spcBef>
              <a:spcAft>
                <a:spcPts val="0"/>
              </a:spcAft>
              <a:buClr>
                <a:srgbClr val="434343"/>
              </a:buClr>
              <a:buSzPts val="1600"/>
              <a:buFont typeface="Rubik"/>
              <a:buChar char="-"/>
            </a:pPr>
            <a:r>
              <a:rPr b="0" i="0" lang="es" sz="1600" u="sng" cap="none" strike="noStrike">
                <a:solidFill>
                  <a:srgbClr val="009BDE"/>
                </a:solidFill>
                <a:latin typeface="Rubik"/>
                <a:ea typeface="Rubik"/>
                <a:cs typeface="Rubik"/>
                <a:sym typeface="Rubik"/>
                <a:hlinkClick r:id="rId5"/>
              </a:rPr>
              <a:t>SVM (Support Vector Machine) — Theory</a:t>
            </a:r>
            <a:r>
              <a:rPr b="0" i="0" lang="es" sz="1600" u="none" cap="none" strike="noStrike">
                <a:solidFill>
                  <a:srgbClr val="009BDE"/>
                </a:solidFill>
                <a:latin typeface="Rubik"/>
                <a:ea typeface="Rubik"/>
                <a:cs typeface="Rubik"/>
                <a:sym typeface="Rubik"/>
              </a:rPr>
              <a:t>: </a:t>
            </a:r>
            <a:r>
              <a:rPr b="0" i="0" lang="es" sz="1600" u="none" cap="none" strike="noStrike">
                <a:solidFill>
                  <a:srgbClr val="434343"/>
                </a:solidFill>
                <a:latin typeface="Rubik"/>
                <a:ea typeface="Rubik"/>
                <a:cs typeface="Rubik"/>
                <a:sym typeface="Rubik"/>
              </a:rPr>
              <a:t>Introducción SVM y Kernels (nivel intermedio).</a:t>
            </a:r>
            <a:endParaRPr b="0" i="0" sz="1600" u="none" cap="none" strike="noStrike">
              <a:solidFill>
                <a:srgbClr val="434343"/>
              </a:solidFill>
              <a:latin typeface="Rubik"/>
              <a:ea typeface="Rubik"/>
              <a:cs typeface="Rubik"/>
              <a:sym typeface="Rubik"/>
            </a:endParaRPr>
          </a:p>
          <a:p>
            <a:pPr indent="-330200" lvl="0" marL="457200" marR="0" rtl="0" algn="l">
              <a:lnSpc>
                <a:spcPct val="115000"/>
              </a:lnSpc>
              <a:spcBef>
                <a:spcPts val="1000"/>
              </a:spcBef>
              <a:spcAft>
                <a:spcPts val="0"/>
              </a:spcAft>
              <a:buClr>
                <a:srgbClr val="434343"/>
              </a:buClr>
              <a:buSzPts val="1600"/>
              <a:buFont typeface="Rubik"/>
              <a:buChar char="-"/>
            </a:pPr>
            <a:r>
              <a:rPr b="0" i="0" lang="es" sz="1600" u="sng" cap="none" strike="noStrike">
                <a:solidFill>
                  <a:srgbClr val="009BDE"/>
                </a:solidFill>
                <a:latin typeface="Rubik"/>
                <a:ea typeface="Rubik"/>
                <a:cs typeface="Rubik"/>
                <a:sym typeface="Rubik"/>
                <a:hlinkClick r:id="rId6"/>
              </a:rPr>
              <a:t>Kernel Functions</a:t>
            </a:r>
            <a:r>
              <a:rPr b="0" i="0" lang="es" sz="1600" u="none" cap="none" strike="noStrike">
                <a:solidFill>
                  <a:srgbClr val="009BDE"/>
                </a:solidFill>
                <a:latin typeface="Rubik"/>
                <a:ea typeface="Rubik"/>
                <a:cs typeface="Rubik"/>
                <a:sym typeface="Rubik"/>
              </a:rPr>
              <a:t>: </a:t>
            </a:r>
            <a:r>
              <a:rPr b="0" i="0" lang="es" sz="1600" u="none" cap="none" strike="noStrike">
                <a:solidFill>
                  <a:srgbClr val="434343"/>
                </a:solidFill>
                <a:latin typeface="Rubik"/>
                <a:ea typeface="Rubik"/>
                <a:cs typeface="Rubik"/>
                <a:sym typeface="Rubik"/>
              </a:rPr>
              <a:t>Introducción (nivel básico) con ejemplo</a:t>
            </a:r>
            <a:endParaRPr b="0" i="0" sz="1600" u="none" cap="none" strike="noStrike">
              <a:solidFill>
                <a:srgbClr val="434343"/>
              </a:solidFill>
              <a:latin typeface="Rubik"/>
              <a:ea typeface="Rubik"/>
              <a:cs typeface="Rubik"/>
              <a:sym typeface="Rubik"/>
            </a:endParaRPr>
          </a:p>
          <a:p>
            <a:pPr indent="0" lvl="0" marL="0" marR="0" rtl="0" algn="l">
              <a:lnSpc>
                <a:spcPct val="115000"/>
              </a:lnSpc>
              <a:spcBef>
                <a:spcPts val="1000"/>
              </a:spcBef>
              <a:spcAft>
                <a:spcPts val="1000"/>
              </a:spcAft>
              <a:buClr>
                <a:srgbClr val="000000"/>
              </a:buClr>
              <a:buSzPts val="1400"/>
              <a:buFont typeface="Arial"/>
              <a:buNone/>
            </a:pPr>
            <a:r>
              <a:t/>
            </a:r>
            <a:endParaRPr b="0" i="0" sz="1600" u="none" cap="none" strike="noStrike">
              <a:solidFill>
                <a:srgbClr val="434343"/>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800"/>
              <a:buNone/>
            </a:pPr>
            <a:r>
              <a:rPr lang="es"/>
              <a:t>¿Cómo anduvieron?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sz="1100"/>
              <a:t>‹#›</a:t>
            </a:fld>
            <a:endParaRPr sz="1100"/>
          </a:p>
        </p:txBody>
      </p:sp>
      <p:sp>
        <p:nvSpPr>
          <p:cNvPr id="645" name="Google Shape;645;p50"/>
          <p:cNvSpPr txBox="1"/>
          <p:nvPr/>
        </p:nvSpPr>
        <p:spPr>
          <a:xfrm>
            <a:off x="729450" y="1547250"/>
            <a:ext cx="7688700" cy="1126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Rubik"/>
              <a:buAutoNum type="arabicPeriod"/>
            </a:pPr>
            <a:r>
              <a:rPr b="0" i="0" lang="es" sz="1800" u="none" cap="none" strike="noStrike">
                <a:solidFill>
                  <a:schemeClr val="dk2"/>
                </a:solidFill>
                <a:latin typeface="Rubik"/>
                <a:ea typeface="Rubik"/>
                <a:cs typeface="Rubik"/>
                <a:sym typeface="Rubik"/>
              </a:rPr>
              <a:t>Ver los videos de la plataforma “Clasificación Avanzada”</a:t>
            </a:r>
            <a:endParaRPr b="0" i="0" sz="1800" u="none" cap="none" strike="noStrike">
              <a:solidFill>
                <a:srgbClr val="1A1A1A"/>
              </a:solidFill>
              <a:latin typeface="Rubik"/>
              <a:ea typeface="Rubik"/>
              <a:cs typeface="Rubik"/>
              <a:sym typeface="Rubik"/>
            </a:endParaRPr>
          </a:p>
          <a:p>
            <a:pPr indent="-342900" lvl="0" marL="457200" marR="0" rtl="0" algn="l">
              <a:lnSpc>
                <a:spcPct val="100000"/>
              </a:lnSpc>
              <a:spcBef>
                <a:spcPts val="2000"/>
              </a:spcBef>
              <a:spcAft>
                <a:spcPts val="0"/>
              </a:spcAft>
              <a:buClr>
                <a:srgbClr val="1A1A1A"/>
              </a:buClr>
              <a:buSzPts val="1800"/>
              <a:buFont typeface="Rubik"/>
              <a:buAutoNum type="arabicPeriod"/>
            </a:pPr>
            <a:r>
              <a:rPr b="0" i="0" lang="es" sz="1800" u="none" cap="none" strike="noStrike">
                <a:solidFill>
                  <a:srgbClr val="1A1A1A"/>
                </a:solidFill>
                <a:latin typeface="Rubik"/>
                <a:ea typeface="Rubik"/>
                <a:cs typeface="Rubik"/>
                <a:sym typeface="Rubik"/>
              </a:rPr>
              <a:t>Terminar la Entrega 04 si no lo hicieron.</a:t>
            </a:r>
            <a:endParaRPr b="0" i="0" sz="1800" u="none" cap="none" strike="noStrike">
              <a:solidFill>
                <a:srgbClr val="1A1A1A"/>
              </a:solidFill>
              <a:latin typeface="Rubik"/>
              <a:ea typeface="Rubik"/>
              <a:cs typeface="Rubik"/>
              <a:sym typeface="Rubik"/>
            </a:endParaRPr>
          </a:p>
          <a:p>
            <a:pPr indent="-342900" lvl="0" marL="457200" marR="0" rtl="0" algn="l">
              <a:lnSpc>
                <a:spcPct val="100000"/>
              </a:lnSpc>
              <a:spcBef>
                <a:spcPts val="2000"/>
              </a:spcBef>
              <a:spcAft>
                <a:spcPts val="2000"/>
              </a:spcAft>
              <a:buClr>
                <a:srgbClr val="1A1A1A"/>
              </a:buClr>
              <a:buSzPts val="1800"/>
              <a:buFont typeface="Rubik"/>
              <a:buAutoNum type="arabicPeriod"/>
            </a:pPr>
            <a:r>
              <a:rPr b="0" i="0" lang="es" sz="1800" u="none" cap="none" strike="noStrike">
                <a:solidFill>
                  <a:srgbClr val="1A1A1A"/>
                </a:solidFill>
                <a:latin typeface="Rubik"/>
                <a:ea typeface="Rubik"/>
                <a:cs typeface="Rubik"/>
                <a:sym typeface="Rubik"/>
              </a:rPr>
              <a:t>Completar Notebooks atrasados</a:t>
            </a:r>
            <a:endParaRPr b="0" i="0" sz="1800" u="none" cap="none" strike="noStrike">
              <a:solidFill>
                <a:srgbClr val="1A1A1A"/>
              </a:solidFill>
              <a:latin typeface="Rubik"/>
              <a:ea typeface="Rubik"/>
              <a:cs typeface="Rubik"/>
              <a:sym typeface="Rubi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6"/>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s"/>
              <a:t>Support Vector Machine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331" name="Google Shape;331;p7"/>
          <p:cNvSpPr txBox="1"/>
          <p:nvPr/>
        </p:nvSpPr>
        <p:spPr>
          <a:xfrm>
            <a:off x="727650" y="1340350"/>
            <a:ext cx="7689900" cy="32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600" u="none" cap="none" strike="noStrike">
                <a:solidFill>
                  <a:srgbClr val="434343"/>
                </a:solidFill>
                <a:latin typeface="Rubik Light"/>
                <a:ea typeface="Rubik Light"/>
                <a:cs typeface="Rubik Light"/>
                <a:sym typeface="Rubik Light"/>
              </a:rPr>
              <a:t>En una universidad se ofrece un curso de Machine Learning. Los profesores del curso han observado que los estudiantes sacan el máximo provecho de ello si son buenos en matemáticas o estadísticas. A lo largo del tiempo, han registrado las puntuaciones de los estudiantes que aprobaron estas asignaturas. Además, para cada uno de ellos, tienen una etiqueta que representa su desempeño en el curso: </a:t>
            </a:r>
            <a:r>
              <a:rPr b="1" i="0" lang="es" sz="1600" u="none" cap="none" strike="noStrike">
                <a:solidFill>
                  <a:srgbClr val="434343"/>
                </a:solidFill>
                <a:latin typeface="Rubik"/>
                <a:ea typeface="Rubik"/>
                <a:cs typeface="Rubik"/>
                <a:sym typeface="Rubik"/>
              </a:rPr>
              <a:t>Bueno o Malo.</a:t>
            </a:r>
            <a:endParaRPr b="1" i="0" sz="16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800"/>
              <a:buFont typeface="Arial"/>
              <a:buNone/>
            </a:pPr>
            <a:r>
              <a:rPr b="0" i="0" lang="es" sz="1600" u="none" cap="none" strike="noStrike">
                <a:solidFill>
                  <a:srgbClr val="434343"/>
                </a:solidFill>
                <a:latin typeface="Rubik Light"/>
                <a:ea typeface="Rubik Light"/>
                <a:cs typeface="Rubik Light"/>
                <a:sym typeface="Rubik Light"/>
              </a:rPr>
              <a:t>Ahora quieren determinar la relación entre las puntuaciones en Matemáticas y Estadísticas y el rendimiento en el curso de ML. Tal vez, en base a lo que encuentren, quieran especificar un prerrequisito para inscribirse en el curso.</a:t>
            </a:r>
            <a:endParaRPr b="0" i="0" sz="1600" u="none" cap="none" strike="no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434343"/>
              </a:solidFill>
              <a:latin typeface="Rubik Light"/>
              <a:ea typeface="Rubik Light"/>
              <a:cs typeface="Rubik Light"/>
              <a:sym typeface="Rubik Light"/>
            </a:endParaRPr>
          </a:p>
        </p:txBody>
      </p:sp>
      <p:sp>
        <p:nvSpPr>
          <p:cNvPr id="332" name="Google Shape;332;p7"/>
          <p:cNvSpPr txBox="1"/>
          <p:nvPr>
            <p:ph type="title"/>
          </p:nvPr>
        </p:nvSpPr>
        <p:spPr>
          <a:xfrm>
            <a:off x="727650" y="497050"/>
            <a:ext cx="7808700" cy="6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Empecemos con un problema de clasificación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338" name="Google Shape;338;p8"/>
          <p:cNvSpPr txBox="1"/>
          <p:nvPr/>
        </p:nvSpPr>
        <p:spPr>
          <a:xfrm>
            <a:off x="880075" y="313600"/>
            <a:ext cx="6855900" cy="103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800" u="none" cap="none" strike="noStrike">
                <a:solidFill>
                  <a:srgbClr val="434343"/>
                </a:solidFill>
                <a:latin typeface="Rubik"/>
                <a:ea typeface="Rubik"/>
                <a:cs typeface="Rubik"/>
                <a:sym typeface="Rubik"/>
              </a:rPr>
              <a:t>Representación de los datos</a:t>
            </a:r>
            <a:endParaRPr b="1" i="0" sz="1800" u="none" cap="none" strike="noStrike">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Un estudiante con ciertas puntuaciones se muestra como un punto en el gráfico. El color del punto (verde o rojo) representa cómo le fue en el curso de ML: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Bueno</a:t>
            </a:r>
            <a:r>
              <a:rPr b="0" i="0" lang="es" sz="1400" u="none" cap="none" strike="noStrike">
                <a:solidFill>
                  <a:srgbClr val="434343"/>
                </a:solidFill>
                <a:latin typeface="Rubik"/>
                <a:ea typeface="Rubik"/>
                <a:cs typeface="Rubik"/>
                <a:sym typeface="Rubik"/>
              </a:rPr>
              <a:t> o </a:t>
            </a:r>
            <a:r>
              <a:rPr b="1" i="0" lang="es" sz="1400" u="none" cap="none" strike="noStrike">
                <a:solidFill>
                  <a:srgbClr val="434343"/>
                </a:solidFill>
                <a:latin typeface="Rubik"/>
                <a:ea typeface="Rubik"/>
                <a:cs typeface="Rubik"/>
                <a:sym typeface="Rubik"/>
              </a:rPr>
              <a:t>Malo</a:t>
            </a:r>
            <a:r>
              <a:rPr b="0" i="0" lang="es" sz="1400" u="none" cap="none" strike="noStrike">
                <a:solidFill>
                  <a:srgbClr val="434343"/>
                </a:solidFill>
                <a:latin typeface="Rubik"/>
                <a:ea typeface="Rubik"/>
                <a:cs typeface="Rubik"/>
                <a:sym typeface="Rubik"/>
              </a:rPr>
              <a:t> respectivamente.</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pic>
        <p:nvPicPr>
          <p:cNvPr id="339" name="Google Shape;339;p8"/>
          <p:cNvPicPr preferRelativeResize="0"/>
          <p:nvPr/>
        </p:nvPicPr>
        <p:blipFill rotWithShape="1">
          <a:blip r:embed="rId3">
            <a:alphaModFix/>
          </a:blip>
          <a:srcRect b="0" l="0" r="0" t="0"/>
          <a:stretch/>
        </p:blipFill>
        <p:spPr>
          <a:xfrm>
            <a:off x="3937475" y="1557575"/>
            <a:ext cx="4319049" cy="3397568"/>
          </a:xfrm>
          <a:prstGeom prst="rect">
            <a:avLst/>
          </a:prstGeom>
          <a:noFill/>
          <a:ln>
            <a:noFill/>
          </a:ln>
        </p:spPr>
      </p:pic>
      <p:sp>
        <p:nvSpPr>
          <p:cNvPr id="340" name="Google Shape;340;p8"/>
          <p:cNvSpPr txBox="1"/>
          <p:nvPr/>
        </p:nvSpPr>
        <p:spPr>
          <a:xfrm>
            <a:off x="1074575" y="1935900"/>
            <a:ext cx="2587500" cy="12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434343"/>
                </a:solidFill>
                <a:latin typeface="Rubik"/>
                <a:ea typeface="Rubik"/>
                <a:cs typeface="Rubik"/>
                <a:sym typeface="Rubik"/>
              </a:rPr>
              <a:t>Problema:</a:t>
            </a:r>
            <a:r>
              <a:rPr b="0" i="0" lang="es" sz="1400" u="none" cap="none" strike="noStrike">
                <a:solidFill>
                  <a:srgbClr val="434343"/>
                </a:solidFill>
                <a:latin typeface="Rubik"/>
                <a:ea typeface="Rubik"/>
                <a:cs typeface="Rubik"/>
                <a:sym typeface="Rubik"/>
              </a:rPr>
              <a:t>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Separar los puntos verdes de los puntos rojos.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434343"/>
                </a:solidFill>
                <a:latin typeface="Rubik"/>
                <a:ea typeface="Rubik"/>
                <a:cs typeface="Rubik"/>
                <a:sym typeface="Rubik"/>
              </a:rPr>
              <a:t>La idea más sencilla:</a:t>
            </a:r>
            <a:r>
              <a:rPr b="0" i="0" lang="es" sz="1800" u="none" cap="none" strike="noStrike">
                <a:solidFill>
                  <a:srgbClr val="434343"/>
                </a:solidFill>
                <a:latin typeface="Rubik"/>
                <a:ea typeface="Rubik"/>
                <a:cs typeface="Rubik"/>
                <a:sym typeface="Rubik"/>
              </a:rPr>
              <a:t> </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Utilizar una recta.</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97A7"/>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a:t>‹#›</a:t>
            </a:fld>
            <a:endParaRPr/>
          </a:p>
        </p:txBody>
      </p:sp>
      <p:sp>
        <p:nvSpPr>
          <p:cNvPr id="346" name="Google Shape;346;p9"/>
          <p:cNvSpPr txBox="1"/>
          <p:nvPr/>
        </p:nvSpPr>
        <p:spPr>
          <a:xfrm>
            <a:off x="880075" y="313600"/>
            <a:ext cx="6855900" cy="103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800" u="none" cap="none" strike="noStrike">
                <a:solidFill>
                  <a:srgbClr val="434343"/>
                </a:solidFill>
                <a:latin typeface="Rubik"/>
                <a:ea typeface="Rubik"/>
                <a:cs typeface="Rubik"/>
                <a:sym typeface="Rubik"/>
              </a:rPr>
              <a:t>Representación de los datos</a:t>
            </a:r>
            <a:endParaRPr b="1" i="0" sz="1800" u="none" cap="none" strike="noStrike">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b="0" i="0" lang="es" sz="1400" u="none" cap="none" strike="noStrike">
                <a:solidFill>
                  <a:srgbClr val="434343"/>
                </a:solidFill>
                <a:latin typeface="Rubik"/>
                <a:ea typeface="Rubik"/>
                <a:cs typeface="Rubik"/>
                <a:sym typeface="Rubik"/>
              </a:rPr>
              <a:t>Un estudiante con ciertas puntuaciones se muestra como un punto en el gráfico. El color del punto (verde o rojo) representa cómo le fue en el curso de ML: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434343"/>
                </a:solidFill>
                <a:latin typeface="Rubik"/>
                <a:ea typeface="Rubik"/>
                <a:cs typeface="Rubik"/>
                <a:sym typeface="Rubik"/>
              </a:rPr>
              <a:t>Bueno</a:t>
            </a:r>
            <a:r>
              <a:rPr b="0" i="0" lang="es" sz="1400" u="none" cap="none" strike="noStrike">
                <a:solidFill>
                  <a:srgbClr val="434343"/>
                </a:solidFill>
                <a:latin typeface="Rubik"/>
                <a:ea typeface="Rubik"/>
                <a:cs typeface="Rubik"/>
                <a:sym typeface="Rubik"/>
              </a:rPr>
              <a:t> o </a:t>
            </a:r>
            <a:r>
              <a:rPr b="1" i="0" lang="es" sz="1400" u="none" cap="none" strike="noStrike">
                <a:solidFill>
                  <a:srgbClr val="434343"/>
                </a:solidFill>
                <a:latin typeface="Rubik"/>
                <a:ea typeface="Rubik"/>
                <a:cs typeface="Rubik"/>
                <a:sym typeface="Rubik"/>
              </a:rPr>
              <a:t>Malo</a:t>
            </a:r>
            <a:r>
              <a:rPr b="0" i="0" lang="es" sz="1400" u="none" cap="none" strike="noStrike">
                <a:solidFill>
                  <a:srgbClr val="434343"/>
                </a:solidFill>
                <a:latin typeface="Rubik"/>
                <a:ea typeface="Rubik"/>
                <a:cs typeface="Rubik"/>
                <a:sym typeface="Rubik"/>
              </a:rPr>
              <a:t> respectivamente.</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Rubik"/>
              <a:ea typeface="Rubik"/>
              <a:cs typeface="Rubik"/>
              <a:sym typeface="Rubik"/>
            </a:endParaRPr>
          </a:p>
        </p:txBody>
      </p:sp>
      <p:pic>
        <p:nvPicPr>
          <p:cNvPr id="347" name="Google Shape;347;p9"/>
          <p:cNvPicPr preferRelativeResize="0"/>
          <p:nvPr/>
        </p:nvPicPr>
        <p:blipFill rotWithShape="1">
          <a:blip r:embed="rId3">
            <a:alphaModFix/>
          </a:blip>
          <a:srcRect b="0" l="0" r="0" t="0"/>
          <a:stretch/>
        </p:blipFill>
        <p:spPr>
          <a:xfrm>
            <a:off x="3937475" y="1557575"/>
            <a:ext cx="4319049" cy="3397568"/>
          </a:xfrm>
          <a:prstGeom prst="rect">
            <a:avLst/>
          </a:prstGeom>
          <a:noFill/>
          <a:ln>
            <a:noFill/>
          </a:ln>
        </p:spPr>
      </p:pic>
      <p:sp>
        <p:nvSpPr>
          <p:cNvPr id="348" name="Google Shape;348;p9"/>
          <p:cNvSpPr txBox="1"/>
          <p:nvPr/>
        </p:nvSpPr>
        <p:spPr>
          <a:xfrm>
            <a:off x="1074575" y="1935900"/>
            <a:ext cx="2587500" cy="12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434343"/>
                </a:solidFill>
                <a:latin typeface="Rubik"/>
                <a:ea typeface="Rubik"/>
                <a:cs typeface="Rubik"/>
                <a:sym typeface="Rubik"/>
              </a:rPr>
              <a:t>Problema:</a:t>
            </a:r>
            <a:r>
              <a:rPr b="0" i="0" lang="es" sz="1400" u="none" cap="none" strike="noStrike">
                <a:solidFill>
                  <a:srgbClr val="434343"/>
                </a:solidFill>
                <a:latin typeface="Rubik"/>
                <a:ea typeface="Rubik"/>
                <a:cs typeface="Rubik"/>
                <a:sym typeface="Rubik"/>
              </a:rPr>
              <a:t> </a:t>
            </a:r>
            <a:endParaRPr b="0"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Separar los puntos verdes de los puntos rojos.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434343"/>
                </a:solidFill>
                <a:latin typeface="Rubik"/>
                <a:ea typeface="Rubik"/>
                <a:cs typeface="Rubik"/>
                <a:sym typeface="Rubik"/>
              </a:rPr>
              <a:t>La idea más sencilla:</a:t>
            </a:r>
            <a:r>
              <a:rPr b="0" i="0" lang="es" sz="1800" u="none" cap="none" strike="noStrike">
                <a:solidFill>
                  <a:srgbClr val="434343"/>
                </a:solidFill>
                <a:latin typeface="Rubik"/>
                <a:ea typeface="Rubik"/>
                <a:cs typeface="Rubik"/>
                <a:sym typeface="Rubik"/>
              </a:rPr>
              <a:t> </a:t>
            </a:r>
            <a:endParaRPr b="0"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Rubik"/>
                <a:ea typeface="Rubik"/>
                <a:cs typeface="Rubik"/>
                <a:sym typeface="Rubik"/>
              </a:rPr>
              <a:t>Utilizar una recta.</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b="0" i="0" lang="es" sz="2000" u="none" cap="none" strike="noStrike">
                <a:solidFill>
                  <a:srgbClr val="009BDE"/>
                </a:solidFill>
                <a:latin typeface="Rubik"/>
                <a:ea typeface="Rubik"/>
                <a:cs typeface="Rubik"/>
                <a:sym typeface="Rubik"/>
              </a:rPr>
              <a:t>¿Y cuál es la recta que “mejor” separa mis datos?</a:t>
            </a:r>
            <a:endParaRPr b="0" i="0" sz="20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1" i="0" sz="2000" u="none" cap="none" strike="noStrike">
              <a:solidFill>
                <a:srgbClr val="009BDE"/>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